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showSpecialPlsOnTitleSld="0">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Lst>
  <p:sldSz cy="5143500" cx="9144000"/>
  <p:notesSz cx="6858000" cy="9144000"/>
  <p:embeddedFontLst>
    <p:embeddedFont>
      <p:font typeface="Roboto"/>
      <p:regular r:id="rId26"/>
      <p:bold r:id="rId27"/>
      <p:italic r:id="rId28"/>
      <p:boldItalic r:id="rId2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Roboto-regular.fntdata"/><Relationship Id="rId25" Type="http://schemas.openxmlformats.org/officeDocument/2006/relationships/slide" Target="slides/slide21.xml"/><Relationship Id="rId28" Type="http://schemas.openxmlformats.org/officeDocument/2006/relationships/font" Target="fonts/Roboto-italic.fntdata"/><Relationship Id="rId27" Type="http://schemas.openxmlformats.org/officeDocument/2006/relationships/font" Target="fonts/Roboto-bold.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Roboto-boldItalic.fntdata"/><Relationship Id="rId7" Type="http://schemas.openxmlformats.org/officeDocument/2006/relationships/slide" Target="slides/slide3.xml"/><Relationship Id="rId8" Type="http://schemas.openxmlformats.org/officeDocument/2006/relationships/slide" Target="slides/slide4.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rIns="91425" wrap="square" tIns="91425"/>
          <a:lstStyle>
            <a:lvl1pPr lvl="0">
              <a:spcBef>
                <a:spcPts val="0"/>
              </a:spcBef>
              <a:buSzPts val="1100"/>
              <a:buChar char="●"/>
              <a:defRPr sz="1100"/>
            </a:lvl1pPr>
            <a:lvl2pPr lvl="1">
              <a:spcBef>
                <a:spcPts val="0"/>
              </a:spcBef>
              <a:buSzPts val="1100"/>
              <a:buChar char="○"/>
              <a:defRPr sz="1100"/>
            </a:lvl2pPr>
            <a:lvl3pPr lvl="2">
              <a:spcBef>
                <a:spcPts val="0"/>
              </a:spcBef>
              <a:buSzPts val="1100"/>
              <a:buChar char="■"/>
              <a:defRPr sz="1100"/>
            </a:lvl3pPr>
            <a:lvl4pPr lvl="3">
              <a:spcBef>
                <a:spcPts val="0"/>
              </a:spcBef>
              <a:buSzPts val="1100"/>
              <a:buChar char="●"/>
              <a:defRPr sz="1100"/>
            </a:lvl4pPr>
            <a:lvl5pPr lvl="4">
              <a:spcBef>
                <a:spcPts val="0"/>
              </a:spcBef>
              <a:buSzPts val="1100"/>
              <a:buChar char="○"/>
              <a:defRPr sz="1100"/>
            </a:lvl5pPr>
            <a:lvl6pPr lvl="5">
              <a:spcBef>
                <a:spcPts val="0"/>
              </a:spcBef>
              <a:buSzPts val="1100"/>
              <a:buChar char="■"/>
              <a:defRPr sz="1100"/>
            </a:lvl6pPr>
            <a:lvl7pPr lvl="6">
              <a:spcBef>
                <a:spcPts val="0"/>
              </a:spcBef>
              <a:buSzPts val="1100"/>
              <a:buChar char="●"/>
              <a:defRPr sz="1100"/>
            </a:lvl7pPr>
            <a:lvl8pPr lvl="7">
              <a:spcBef>
                <a:spcPts val="0"/>
              </a:spcBef>
              <a:buSzPts val="1100"/>
              <a:buChar char="○"/>
              <a:defRPr sz="1100"/>
            </a:lvl8pPr>
            <a:lvl9pPr lvl="8">
              <a:spcBef>
                <a:spcPts val="0"/>
              </a:spcBef>
              <a:buSzPts val="1100"/>
              <a:buChar char="■"/>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 name="Shape 81"/>
        <p:cNvGrpSpPr/>
        <p:nvPr/>
      </p:nvGrpSpPr>
      <p:grpSpPr>
        <a:xfrm>
          <a:off x="0" y="0"/>
          <a:ext cx="0" cy="0"/>
          <a:chOff x="0" y="0"/>
          <a:chExt cx="0" cy="0"/>
        </a:xfrm>
      </p:grpSpPr>
      <p:sp>
        <p:nvSpPr>
          <p:cNvPr id="82" name="Shape 82"/>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p:spPr>
      </p:sp>
      <p:sp>
        <p:nvSpPr>
          <p:cNvPr id="83" name="Shape 83"/>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rPr lang="en"/>
              <a:t>With a focus on waste stream from fluoride plants</a:t>
            </a:r>
          </a:p>
          <a:p>
            <a:pPr indent="0" lvl="0" marL="0">
              <a:spcBef>
                <a:spcPts val="0"/>
              </a:spcBef>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3" name="Shape 153"/>
        <p:cNvGrpSpPr/>
        <p:nvPr/>
      </p:nvGrpSpPr>
      <p:grpSpPr>
        <a:xfrm>
          <a:off x="0" y="0"/>
          <a:ext cx="0" cy="0"/>
          <a:chOff x="0" y="0"/>
          <a:chExt cx="0" cy="0"/>
        </a:xfrm>
      </p:grpSpPr>
      <p:sp>
        <p:nvSpPr>
          <p:cNvPr id="154" name="Shape 15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5" name="Shape 155"/>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0" name="Shape 160"/>
        <p:cNvGrpSpPr/>
        <p:nvPr/>
      </p:nvGrpSpPr>
      <p:grpSpPr>
        <a:xfrm>
          <a:off x="0" y="0"/>
          <a:ext cx="0" cy="0"/>
          <a:chOff x="0" y="0"/>
          <a:chExt cx="0" cy="0"/>
        </a:xfrm>
      </p:grpSpPr>
      <p:sp>
        <p:nvSpPr>
          <p:cNvPr id="161" name="Shape 16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2" name="Shape 16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8" name="Shape 168"/>
        <p:cNvGrpSpPr/>
        <p:nvPr/>
      </p:nvGrpSpPr>
      <p:grpSpPr>
        <a:xfrm>
          <a:off x="0" y="0"/>
          <a:ext cx="0" cy="0"/>
          <a:chOff x="0" y="0"/>
          <a:chExt cx="0" cy="0"/>
        </a:xfrm>
      </p:grpSpPr>
      <p:sp>
        <p:nvSpPr>
          <p:cNvPr id="169" name="Shape 16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0" name="Shape 17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rPr lang="en"/>
              <a:t>Explain Flowsheet</a:t>
            </a:r>
          </a:p>
          <a:p>
            <a:pPr indent="0" lvl="0" marL="0">
              <a:spcBef>
                <a:spcPts val="0"/>
              </a:spcBef>
              <a:buNone/>
            </a:pPr>
            <a:r>
              <a:rPr lang="en"/>
              <a:t>Though there are many other ways of reducing the waste generated - Recycling backwash from filters, maintaining an optimum pH, using less chemicals and reuising the chemicals</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5" name="Shape 175"/>
        <p:cNvGrpSpPr/>
        <p:nvPr/>
      </p:nvGrpSpPr>
      <p:grpSpPr>
        <a:xfrm>
          <a:off x="0" y="0"/>
          <a:ext cx="0" cy="0"/>
          <a:chOff x="0" y="0"/>
          <a:chExt cx="0" cy="0"/>
        </a:xfrm>
      </p:grpSpPr>
      <p:sp>
        <p:nvSpPr>
          <p:cNvPr id="176" name="Shape 17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7" name="Shape 17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rPr lang="en"/>
              <a:t>Method for separation of sludge from the waste stream. Sludge goes through acid recovery. The clarified water at the top can be recycled to the beginning of the plant. </a:t>
            </a:r>
          </a:p>
          <a:p>
            <a:pPr indent="0" lvl="0" marL="0" rtl="0">
              <a:spcBef>
                <a:spcPts val="0"/>
              </a:spcBef>
              <a:buNone/>
            </a:pPr>
            <a:r>
              <a:rPr lang="en"/>
              <a:t>The sludge can either go to acid recovery and then drying or directly drying. We need to estimate the the amount of aluminium that needs to be recovered and its feasibility. </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2" name="Shape 182"/>
        <p:cNvGrpSpPr/>
        <p:nvPr/>
      </p:nvGrpSpPr>
      <p:grpSpPr>
        <a:xfrm>
          <a:off x="0" y="0"/>
          <a:ext cx="0" cy="0"/>
          <a:chOff x="0" y="0"/>
          <a:chExt cx="0" cy="0"/>
        </a:xfrm>
      </p:grpSpPr>
      <p:sp>
        <p:nvSpPr>
          <p:cNvPr id="183" name="Shape 18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4" name="Shape 18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rPr lang="en"/>
              <a:t>Basics of each process - increasing order of solids concentration and energy requirement. </a:t>
            </a:r>
          </a:p>
          <a:p>
            <a:pPr indent="0" lvl="0" marL="0">
              <a:spcBef>
                <a:spcPts val="0"/>
              </a:spcBef>
              <a:buNone/>
            </a:pPr>
            <a:r>
              <a:rPr lang="en"/>
              <a:t>Methods for thickening - Gravity, Dissolved Air Floatation, Centrifugation</a:t>
            </a:r>
          </a:p>
          <a:p>
            <a:pPr indent="0" lvl="0" marL="0">
              <a:spcBef>
                <a:spcPts val="0"/>
              </a:spcBef>
              <a:buNone/>
            </a:pPr>
            <a:r>
              <a:rPr lang="en"/>
              <a:t>Methods for Dewatering - Filter Press (belt and vacuum)</a:t>
            </a:r>
          </a:p>
          <a:p>
            <a:pPr indent="0" lvl="0" marL="0">
              <a:spcBef>
                <a:spcPts val="0"/>
              </a:spcBef>
              <a:buNone/>
            </a:pPr>
            <a:r>
              <a:rPr lang="en"/>
              <a:t>Methods for Drying - Solar Drying</a:t>
            </a:r>
          </a:p>
          <a:p>
            <a:pPr indent="0" lvl="0" marL="0">
              <a:spcBef>
                <a:spcPts val="0"/>
              </a:spcBef>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4" name="Shape 194"/>
        <p:cNvGrpSpPr/>
        <p:nvPr/>
      </p:nvGrpSpPr>
      <p:grpSpPr>
        <a:xfrm>
          <a:off x="0" y="0"/>
          <a:ext cx="0" cy="0"/>
          <a:chOff x="0" y="0"/>
          <a:chExt cx="0" cy="0"/>
        </a:xfrm>
      </p:grpSpPr>
      <p:sp>
        <p:nvSpPr>
          <p:cNvPr id="195" name="Shape 19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6" name="Shape 19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2" name="Shape 202"/>
        <p:cNvGrpSpPr/>
        <p:nvPr/>
      </p:nvGrpSpPr>
      <p:grpSpPr>
        <a:xfrm>
          <a:off x="0" y="0"/>
          <a:ext cx="0" cy="0"/>
          <a:chOff x="0" y="0"/>
          <a:chExt cx="0" cy="0"/>
        </a:xfrm>
      </p:grpSpPr>
      <p:sp>
        <p:nvSpPr>
          <p:cNvPr id="203" name="Shape 20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4" name="Shape 20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1" name="Shape 211"/>
        <p:cNvGrpSpPr/>
        <p:nvPr/>
      </p:nvGrpSpPr>
      <p:grpSpPr>
        <a:xfrm>
          <a:off x="0" y="0"/>
          <a:ext cx="0" cy="0"/>
          <a:chOff x="0" y="0"/>
          <a:chExt cx="0" cy="0"/>
        </a:xfrm>
      </p:grpSpPr>
      <p:sp>
        <p:nvSpPr>
          <p:cNvPr id="212" name="Shape 21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3" name="Shape 213"/>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0" name="Shape 220"/>
        <p:cNvGrpSpPr/>
        <p:nvPr/>
      </p:nvGrpSpPr>
      <p:grpSpPr>
        <a:xfrm>
          <a:off x="0" y="0"/>
          <a:ext cx="0" cy="0"/>
          <a:chOff x="0" y="0"/>
          <a:chExt cx="0" cy="0"/>
        </a:xfrm>
      </p:grpSpPr>
      <p:sp>
        <p:nvSpPr>
          <p:cNvPr id="221" name="Shape 22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2" name="Shape 22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8" name="Shape 228"/>
        <p:cNvGrpSpPr/>
        <p:nvPr/>
      </p:nvGrpSpPr>
      <p:grpSpPr>
        <a:xfrm>
          <a:off x="0" y="0"/>
          <a:ext cx="0" cy="0"/>
          <a:chOff x="0" y="0"/>
          <a:chExt cx="0" cy="0"/>
        </a:xfrm>
      </p:grpSpPr>
      <p:sp>
        <p:nvSpPr>
          <p:cNvPr id="229" name="Shape 22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0" name="Shape 23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 name="Shape 87"/>
        <p:cNvGrpSpPr/>
        <p:nvPr/>
      </p:nvGrpSpPr>
      <p:grpSpPr>
        <a:xfrm>
          <a:off x="0" y="0"/>
          <a:ext cx="0" cy="0"/>
          <a:chOff x="0" y="0"/>
          <a:chExt cx="0" cy="0"/>
        </a:xfrm>
      </p:grpSpPr>
      <p:sp>
        <p:nvSpPr>
          <p:cNvPr id="88" name="Shape 8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9" name="Shape 8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rPr lang="en"/>
              <a:t>With Fluoride Treatment you need just the right amount. Not too much (fluorosis), not too little (tooth decay), just right (1.5 mg/L)</a:t>
            </a:r>
          </a:p>
          <a:p>
            <a:pPr indent="0" lvl="0" marL="0">
              <a:spcBef>
                <a:spcPts val="0"/>
              </a:spcBef>
              <a:buNone/>
            </a:pPr>
            <a:r>
              <a:rPr lang="en"/>
              <a:t>Goal is to understand the conventional and aguaclara method to treat fluoride concentration. </a:t>
            </a:r>
          </a:p>
          <a:p>
            <a:pPr indent="0" lvl="0" marL="0">
              <a:spcBef>
                <a:spcPts val="0"/>
              </a:spcBef>
              <a:buNone/>
            </a:pPr>
            <a:r>
              <a:rPr lang="en"/>
              <a:t>Use this knowledge to come up with a way to treat the waste stream obtained from the fluoride treatment. </a:t>
            </a:r>
          </a:p>
          <a:p>
            <a:pPr indent="0" lvl="0" marL="0">
              <a:spcBef>
                <a:spcPts val="0"/>
              </a:spcBef>
              <a:buNone/>
            </a:pPr>
            <a:r>
              <a:rPr lang="en"/>
              <a:t>Possible solutions for the aguaclara plants and the research required. </a:t>
            </a:r>
          </a:p>
          <a:p>
            <a:pPr indent="0" lvl="0" marL="0">
              <a:spcBef>
                <a:spcPts val="0"/>
              </a:spcBef>
              <a:buNone/>
            </a:pPr>
            <a:r>
              <a:rPr lang="en"/>
              <a:t> </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9" name="Shape 239"/>
        <p:cNvGrpSpPr/>
        <p:nvPr/>
      </p:nvGrpSpPr>
      <p:grpSpPr>
        <a:xfrm>
          <a:off x="0" y="0"/>
          <a:ext cx="0" cy="0"/>
          <a:chOff x="0" y="0"/>
          <a:chExt cx="0" cy="0"/>
        </a:xfrm>
      </p:grpSpPr>
      <p:sp>
        <p:nvSpPr>
          <p:cNvPr id="240" name="Shape 24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1" name="Shape 24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6" name="Shape 246"/>
        <p:cNvGrpSpPr/>
        <p:nvPr/>
      </p:nvGrpSpPr>
      <p:grpSpPr>
        <a:xfrm>
          <a:off x="0" y="0"/>
          <a:ext cx="0" cy="0"/>
          <a:chOff x="0" y="0"/>
          <a:chExt cx="0" cy="0"/>
        </a:xfrm>
      </p:grpSpPr>
      <p:sp>
        <p:nvSpPr>
          <p:cNvPr id="247" name="Shape 24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8" name="Shape 24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 name="Shape 97"/>
        <p:cNvGrpSpPr/>
        <p:nvPr/>
      </p:nvGrpSpPr>
      <p:grpSpPr>
        <a:xfrm>
          <a:off x="0" y="0"/>
          <a:ext cx="0" cy="0"/>
          <a:chOff x="0" y="0"/>
          <a:chExt cx="0" cy="0"/>
        </a:xfrm>
      </p:grpSpPr>
      <p:sp>
        <p:nvSpPr>
          <p:cNvPr id="98" name="Shape 9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9" name="Shape 9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rPr lang="en"/>
              <a:t>Open Lime &amp; alum packet,mix thoroughly for a 1-2  minutes (rapid mix), then slowly - 5 mins (flocculation) and then let it settle (1 hr), and then water is drained into 2nd bucket which is ready to drink.  </a:t>
            </a:r>
          </a:p>
          <a:p>
            <a:pPr indent="0" lvl="0" marL="0">
              <a:spcBef>
                <a:spcPts val="0"/>
              </a:spcBef>
              <a:buNone/>
            </a:pPr>
            <a:r>
              <a:rPr lang="en"/>
              <a:t>Used in India and Tanzania</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 name="Shape 105"/>
        <p:cNvGrpSpPr/>
        <p:nvPr/>
      </p:nvGrpSpPr>
      <p:grpSpPr>
        <a:xfrm>
          <a:off x="0" y="0"/>
          <a:ext cx="0" cy="0"/>
          <a:chOff x="0" y="0"/>
          <a:chExt cx="0" cy="0"/>
        </a:xfrm>
      </p:grpSpPr>
      <p:sp>
        <p:nvSpPr>
          <p:cNvPr id="106" name="Shape 10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7" name="Shape 10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 name="Shape 113"/>
        <p:cNvGrpSpPr/>
        <p:nvPr/>
      </p:nvGrpSpPr>
      <p:grpSpPr>
        <a:xfrm>
          <a:off x="0" y="0"/>
          <a:ext cx="0" cy="0"/>
          <a:chOff x="0" y="0"/>
          <a:chExt cx="0" cy="0"/>
        </a:xfrm>
      </p:grpSpPr>
      <p:sp>
        <p:nvSpPr>
          <p:cNvPr id="114" name="Shape 11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5" name="Shape 115"/>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 name="Shape 121"/>
        <p:cNvGrpSpPr/>
        <p:nvPr/>
      </p:nvGrpSpPr>
      <p:grpSpPr>
        <a:xfrm>
          <a:off x="0" y="0"/>
          <a:ext cx="0" cy="0"/>
          <a:chOff x="0" y="0"/>
          <a:chExt cx="0" cy="0"/>
        </a:xfrm>
      </p:grpSpPr>
      <p:sp>
        <p:nvSpPr>
          <p:cNvPr id="122" name="Shape 12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3" name="Shape 123"/>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 name="Shape 129"/>
        <p:cNvGrpSpPr/>
        <p:nvPr/>
      </p:nvGrpSpPr>
      <p:grpSpPr>
        <a:xfrm>
          <a:off x="0" y="0"/>
          <a:ext cx="0" cy="0"/>
          <a:chOff x="0" y="0"/>
          <a:chExt cx="0" cy="0"/>
        </a:xfrm>
      </p:grpSpPr>
      <p:sp>
        <p:nvSpPr>
          <p:cNvPr id="130" name="Shape 13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1" name="Shape 13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7" name="Shape 137"/>
        <p:cNvGrpSpPr/>
        <p:nvPr/>
      </p:nvGrpSpPr>
      <p:grpSpPr>
        <a:xfrm>
          <a:off x="0" y="0"/>
          <a:ext cx="0" cy="0"/>
          <a:chOff x="0" y="0"/>
          <a:chExt cx="0" cy="0"/>
        </a:xfrm>
      </p:grpSpPr>
      <p:sp>
        <p:nvSpPr>
          <p:cNvPr id="138" name="Shape 13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9" name="Shape 13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 name="Shape 146"/>
        <p:cNvGrpSpPr/>
        <p:nvPr/>
      </p:nvGrpSpPr>
      <p:grpSpPr>
        <a:xfrm>
          <a:off x="0" y="0"/>
          <a:ext cx="0" cy="0"/>
          <a:chOff x="0" y="0"/>
          <a:chExt cx="0" cy="0"/>
        </a:xfrm>
      </p:grpSpPr>
      <p:sp>
        <p:nvSpPr>
          <p:cNvPr id="147" name="Shape 14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8" name="Shape 14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
  <p:cSld name="Title slide">
    <p:bg>
      <p:bgPr>
        <a:solidFill>
          <a:schemeClr val="dk1"/>
        </a:solidFill>
      </p:bgPr>
    </p:bg>
    <p:spTree>
      <p:nvGrpSpPr>
        <p:cNvPr id="9" name="Shape 9"/>
        <p:cNvGrpSpPr/>
        <p:nvPr/>
      </p:nvGrpSpPr>
      <p:grpSpPr>
        <a:xfrm>
          <a:off x="0" y="0"/>
          <a:ext cx="0" cy="0"/>
          <a:chOff x="0" y="0"/>
          <a:chExt cx="0" cy="0"/>
        </a:xfrm>
      </p:grpSpPr>
      <p:grpSp>
        <p:nvGrpSpPr>
          <p:cNvPr id="10" name="Shape 10"/>
          <p:cNvGrpSpPr/>
          <p:nvPr/>
        </p:nvGrpSpPr>
        <p:grpSpPr>
          <a:xfrm>
            <a:off x="6098378" y="5"/>
            <a:ext cx="3045625" cy="2030570"/>
            <a:chOff x="6098378" y="5"/>
            <a:chExt cx="3045625" cy="2030570"/>
          </a:xfrm>
        </p:grpSpPr>
        <p:sp>
          <p:nvSpPr>
            <p:cNvPr id="11" name="Shape 11"/>
            <p:cNvSpPr/>
            <p:nvPr/>
          </p:nvSpPr>
          <p:spPr>
            <a:xfrm>
              <a:off x="8128803" y="16"/>
              <a:ext cx="1015200" cy="1015200"/>
            </a:xfrm>
            <a:prstGeom prst="rect">
              <a:avLst/>
            </a:prstGeom>
            <a:solidFill>
              <a:schemeClr val="accent1"/>
            </a:solidFill>
            <a:ln>
              <a:noFill/>
            </a:ln>
          </p:spPr>
          <p:txBody>
            <a:bodyPr anchorCtr="0" anchor="ctr" bIns="91425" lIns="91425" rIns="91425" wrap="square" tIns="91425">
              <a:noAutofit/>
            </a:bodyPr>
            <a:lstStyle/>
            <a:p>
              <a:pPr indent="0" lvl="0" marL="0">
                <a:spcBef>
                  <a:spcPts val="0"/>
                </a:spcBef>
                <a:buNone/>
              </a:pPr>
              <a:r>
                <a:t/>
              </a:r>
              <a:endParaRPr/>
            </a:p>
          </p:txBody>
        </p:sp>
        <p:sp>
          <p:nvSpPr>
            <p:cNvPr id="12" name="Shape 12"/>
            <p:cNvSpPr/>
            <p:nvPr/>
          </p:nvSpPr>
          <p:spPr>
            <a:xfrm flipH="1">
              <a:off x="7113463" y="5"/>
              <a:ext cx="1015200" cy="1015200"/>
            </a:xfrm>
            <a:prstGeom prst="rtTriangle">
              <a:avLst/>
            </a:prstGeom>
            <a:solidFill>
              <a:schemeClr val="accent2"/>
            </a:solidFill>
            <a:ln>
              <a:noFill/>
            </a:ln>
          </p:spPr>
          <p:txBody>
            <a:bodyPr anchorCtr="0" anchor="ctr" bIns="91425" lIns="91425" rIns="91425" wrap="square" tIns="91425">
              <a:noAutofit/>
            </a:bodyPr>
            <a:lstStyle/>
            <a:p>
              <a:pPr indent="0" lvl="0" marL="0">
                <a:spcBef>
                  <a:spcPts val="0"/>
                </a:spcBef>
                <a:buNone/>
              </a:pPr>
              <a:r>
                <a:t/>
              </a:r>
              <a:endParaRPr/>
            </a:p>
          </p:txBody>
        </p:sp>
        <p:sp>
          <p:nvSpPr>
            <p:cNvPr id="13" name="Shape 13"/>
            <p:cNvSpPr/>
            <p:nvPr/>
          </p:nvSpPr>
          <p:spPr>
            <a:xfrm flipH="1" rot="10800000">
              <a:off x="7113588" y="107"/>
              <a:ext cx="1015200" cy="1015200"/>
            </a:xfrm>
            <a:prstGeom prst="rtTriangle">
              <a:avLst/>
            </a:prstGeom>
            <a:solidFill>
              <a:schemeClr val="accent6"/>
            </a:solidFill>
            <a:ln>
              <a:noFill/>
            </a:ln>
          </p:spPr>
          <p:txBody>
            <a:bodyPr anchorCtr="0" anchor="ctr" bIns="91425" lIns="91425" rIns="91425" wrap="square" tIns="91425">
              <a:noAutofit/>
            </a:bodyPr>
            <a:lstStyle/>
            <a:p>
              <a:pPr indent="0" lvl="0" marL="0">
                <a:spcBef>
                  <a:spcPts val="0"/>
                </a:spcBef>
                <a:buNone/>
              </a:pPr>
              <a:r>
                <a:t/>
              </a:r>
              <a:endParaRPr/>
            </a:p>
          </p:txBody>
        </p:sp>
        <p:sp>
          <p:nvSpPr>
            <p:cNvPr id="14" name="Shape 14"/>
            <p:cNvSpPr/>
            <p:nvPr/>
          </p:nvSpPr>
          <p:spPr>
            <a:xfrm rot="10800000">
              <a:off x="6098378" y="97"/>
              <a:ext cx="1015200" cy="1015200"/>
            </a:xfrm>
            <a:prstGeom prst="rtTriangle">
              <a:avLst/>
            </a:prstGeom>
            <a:solidFill>
              <a:schemeClr val="accent1"/>
            </a:solidFill>
            <a:ln>
              <a:noFill/>
            </a:ln>
          </p:spPr>
          <p:txBody>
            <a:bodyPr anchorCtr="0" anchor="ctr" bIns="91425" lIns="91425" rIns="91425" wrap="square" tIns="91425">
              <a:noAutofit/>
            </a:bodyPr>
            <a:lstStyle/>
            <a:p>
              <a:pPr indent="0" lvl="0" marL="0">
                <a:spcBef>
                  <a:spcPts val="0"/>
                </a:spcBef>
                <a:buNone/>
              </a:pPr>
              <a:r>
                <a:t/>
              </a:r>
              <a:endParaRPr/>
            </a:p>
          </p:txBody>
        </p:sp>
        <p:sp>
          <p:nvSpPr>
            <p:cNvPr id="15" name="Shape 15"/>
            <p:cNvSpPr/>
            <p:nvPr/>
          </p:nvSpPr>
          <p:spPr>
            <a:xfrm rot="10800000">
              <a:off x="8128789" y="1015375"/>
              <a:ext cx="1015200" cy="1015200"/>
            </a:xfrm>
            <a:prstGeom prst="rtTriangle">
              <a:avLst/>
            </a:prstGeom>
            <a:solidFill>
              <a:schemeClr val="accent6"/>
            </a:solidFill>
            <a:ln>
              <a:noFill/>
            </a:ln>
          </p:spPr>
          <p:txBody>
            <a:bodyPr anchorCtr="0" anchor="ctr" bIns="91425" lIns="91425" rIns="91425" wrap="square" tIns="91425">
              <a:noAutofit/>
            </a:bodyPr>
            <a:lstStyle/>
            <a:p>
              <a:pPr indent="0" lvl="0" marL="0">
                <a:spcBef>
                  <a:spcPts val="0"/>
                </a:spcBef>
                <a:buNone/>
              </a:pPr>
              <a:r>
                <a:t/>
              </a:r>
              <a:endParaRPr/>
            </a:p>
          </p:txBody>
        </p:sp>
      </p:grpSp>
      <p:sp>
        <p:nvSpPr>
          <p:cNvPr id="16" name="Shape 16"/>
          <p:cNvSpPr txBox="1"/>
          <p:nvPr>
            <p:ph type="ctrTitle"/>
          </p:nvPr>
        </p:nvSpPr>
        <p:spPr>
          <a:xfrm>
            <a:off x="598100" y="1775222"/>
            <a:ext cx="8222100" cy="838800"/>
          </a:xfrm>
          <a:prstGeom prst="rect">
            <a:avLst/>
          </a:prstGeom>
        </p:spPr>
        <p:txBody>
          <a:bodyPr anchorCtr="0" anchor="b" bIns="91425" lIns="91425" rIns="91425" wrap="square" tIns="91425"/>
          <a:lstStyle>
            <a:lvl1pPr lvl="0">
              <a:spcBef>
                <a:spcPts val="0"/>
              </a:spcBef>
              <a:buClr>
                <a:schemeClr val="lt1"/>
              </a:buClr>
              <a:buSzPts val="4200"/>
              <a:buNone/>
              <a:defRPr sz="4200">
                <a:solidFill>
                  <a:schemeClr val="lt1"/>
                </a:solidFill>
              </a:defRPr>
            </a:lvl1pPr>
            <a:lvl2pPr lvl="1">
              <a:spcBef>
                <a:spcPts val="0"/>
              </a:spcBef>
              <a:buClr>
                <a:schemeClr val="lt1"/>
              </a:buClr>
              <a:buSzPts val="4200"/>
              <a:buNone/>
              <a:defRPr sz="4200">
                <a:solidFill>
                  <a:schemeClr val="lt1"/>
                </a:solidFill>
              </a:defRPr>
            </a:lvl2pPr>
            <a:lvl3pPr lvl="2">
              <a:spcBef>
                <a:spcPts val="0"/>
              </a:spcBef>
              <a:buClr>
                <a:schemeClr val="lt1"/>
              </a:buClr>
              <a:buSzPts val="4200"/>
              <a:buNone/>
              <a:defRPr sz="4200">
                <a:solidFill>
                  <a:schemeClr val="lt1"/>
                </a:solidFill>
              </a:defRPr>
            </a:lvl3pPr>
            <a:lvl4pPr lvl="3">
              <a:spcBef>
                <a:spcPts val="0"/>
              </a:spcBef>
              <a:buClr>
                <a:schemeClr val="lt1"/>
              </a:buClr>
              <a:buSzPts val="4200"/>
              <a:buNone/>
              <a:defRPr sz="4200">
                <a:solidFill>
                  <a:schemeClr val="lt1"/>
                </a:solidFill>
              </a:defRPr>
            </a:lvl4pPr>
            <a:lvl5pPr lvl="4">
              <a:spcBef>
                <a:spcPts val="0"/>
              </a:spcBef>
              <a:buClr>
                <a:schemeClr val="lt1"/>
              </a:buClr>
              <a:buSzPts val="4200"/>
              <a:buNone/>
              <a:defRPr sz="4200">
                <a:solidFill>
                  <a:schemeClr val="lt1"/>
                </a:solidFill>
              </a:defRPr>
            </a:lvl5pPr>
            <a:lvl6pPr lvl="5">
              <a:spcBef>
                <a:spcPts val="0"/>
              </a:spcBef>
              <a:buClr>
                <a:schemeClr val="lt1"/>
              </a:buClr>
              <a:buSzPts val="4200"/>
              <a:buNone/>
              <a:defRPr sz="4200">
                <a:solidFill>
                  <a:schemeClr val="lt1"/>
                </a:solidFill>
              </a:defRPr>
            </a:lvl6pPr>
            <a:lvl7pPr lvl="6">
              <a:spcBef>
                <a:spcPts val="0"/>
              </a:spcBef>
              <a:buClr>
                <a:schemeClr val="lt1"/>
              </a:buClr>
              <a:buSzPts val="4200"/>
              <a:buNone/>
              <a:defRPr sz="4200">
                <a:solidFill>
                  <a:schemeClr val="lt1"/>
                </a:solidFill>
              </a:defRPr>
            </a:lvl7pPr>
            <a:lvl8pPr lvl="7">
              <a:spcBef>
                <a:spcPts val="0"/>
              </a:spcBef>
              <a:buClr>
                <a:schemeClr val="lt1"/>
              </a:buClr>
              <a:buSzPts val="4200"/>
              <a:buNone/>
              <a:defRPr sz="4200">
                <a:solidFill>
                  <a:schemeClr val="lt1"/>
                </a:solidFill>
              </a:defRPr>
            </a:lvl8pPr>
            <a:lvl9pPr lvl="8">
              <a:spcBef>
                <a:spcPts val="0"/>
              </a:spcBef>
              <a:buClr>
                <a:schemeClr val="lt1"/>
              </a:buClr>
              <a:buSzPts val="4200"/>
              <a:buNone/>
              <a:defRPr sz="4200">
                <a:solidFill>
                  <a:schemeClr val="lt1"/>
                </a:solidFill>
              </a:defRPr>
            </a:lvl9pPr>
          </a:lstStyle>
          <a:p/>
        </p:txBody>
      </p:sp>
      <p:sp>
        <p:nvSpPr>
          <p:cNvPr id="17" name="Shape 17"/>
          <p:cNvSpPr txBox="1"/>
          <p:nvPr>
            <p:ph idx="1" type="subTitle"/>
          </p:nvPr>
        </p:nvSpPr>
        <p:spPr>
          <a:xfrm>
            <a:off x="598088" y="2715913"/>
            <a:ext cx="8222100" cy="432900"/>
          </a:xfrm>
          <a:prstGeom prst="rect">
            <a:avLst/>
          </a:prstGeom>
        </p:spPr>
        <p:txBody>
          <a:bodyPr anchorCtr="0" anchor="t" bIns="91425" lIns="91425" rIns="91425" wrap="square" tIns="91425"/>
          <a:lstStyle>
            <a:lvl1pPr lvl="0">
              <a:lnSpc>
                <a:spcPct val="100000"/>
              </a:lnSpc>
              <a:spcBef>
                <a:spcPts val="0"/>
              </a:spcBef>
              <a:spcAft>
                <a:spcPts val="0"/>
              </a:spcAft>
              <a:buClr>
                <a:schemeClr val="lt1"/>
              </a:buClr>
              <a:buSzPts val="2100"/>
              <a:buNone/>
              <a:defRPr sz="2100">
                <a:solidFill>
                  <a:schemeClr val="lt1"/>
                </a:solidFill>
              </a:defRPr>
            </a:lvl1pPr>
            <a:lvl2pPr lvl="1">
              <a:lnSpc>
                <a:spcPct val="100000"/>
              </a:lnSpc>
              <a:spcBef>
                <a:spcPts val="0"/>
              </a:spcBef>
              <a:spcAft>
                <a:spcPts val="0"/>
              </a:spcAft>
              <a:buClr>
                <a:schemeClr val="lt1"/>
              </a:buClr>
              <a:buSzPts val="2100"/>
              <a:buNone/>
              <a:defRPr sz="2100">
                <a:solidFill>
                  <a:schemeClr val="lt1"/>
                </a:solidFill>
              </a:defRPr>
            </a:lvl2pPr>
            <a:lvl3pPr lvl="2">
              <a:lnSpc>
                <a:spcPct val="100000"/>
              </a:lnSpc>
              <a:spcBef>
                <a:spcPts val="0"/>
              </a:spcBef>
              <a:spcAft>
                <a:spcPts val="0"/>
              </a:spcAft>
              <a:buClr>
                <a:schemeClr val="lt1"/>
              </a:buClr>
              <a:buSzPts val="2100"/>
              <a:buNone/>
              <a:defRPr sz="2100">
                <a:solidFill>
                  <a:schemeClr val="lt1"/>
                </a:solidFill>
              </a:defRPr>
            </a:lvl3pPr>
            <a:lvl4pPr lvl="3">
              <a:lnSpc>
                <a:spcPct val="100000"/>
              </a:lnSpc>
              <a:spcBef>
                <a:spcPts val="0"/>
              </a:spcBef>
              <a:spcAft>
                <a:spcPts val="0"/>
              </a:spcAft>
              <a:buClr>
                <a:schemeClr val="lt1"/>
              </a:buClr>
              <a:buSzPts val="2100"/>
              <a:buNone/>
              <a:defRPr sz="2100">
                <a:solidFill>
                  <a:schemeClr val="lt1"/>
                </a:solidFill>
              </a:defRPr>
            </a:lvl4pPr>
            <a:lvl5pPr lvl="4">
              <a:lnSpc>
                <a:spcPct val="100000"/>
              </a:lnSpc>
              <a:spcBef>
                <a:spcPts val="0"/>
              </a:spcBef>
              <a:spcAft>
                <a:spcPts val="0"/>
              </a:spcAft>
              <a:buClr>
                <a:schemeClr val="lt1"/>
              </a:buClr>
              <a:buSzPts val="2100"/>
              <a:buNone/>
              <a:defRPr sz="2100">
                <a:solidFill>
                  <a:schemeClr val="lt1"/>
                </a:solidFill>
              </a:defRPr>
            </a:lvl5pPr>
            <a:lvl6pPr lvl="5">
              <a:lnSpc>
                <a:spcPct val="100000"/>
              </a:lnSpc>
              <a:spcBef>
                <a:spcPts val="0"/>
              </a:spcBef>
              <a:spcAft>
                <a:spcPts val="0"/>
              </a:spcAft>
              <a:buClr>
                <a:schemeClr val="lt1"/>
              </a:buClr>
              <a:buSzPts val="2100"/>
              <a:buNone/>
              <a:defRPr sz="2100">
                <a:solidFill>
                  <a:schemeClr val="lt1"/>
                </a:solidFill>
              </a:defRPr>
            </a:lvl6pPr>
            <a:lvl7pPr lvl="6">
              <a:lnSpc>
                <a:spcPct val="100000"/>
              </a:lnSpc>
              <a:spcBef>
                <a:spcPts val="0"/>
              </a:spcBef>
              <a:spcAft>
                <a:spcPts val="0"/>
              </a:spcAft>
              <a:buClr>
                <a:schemeClr val="lt1"/>
              </a:buClr>
              <a:buSzPts val="2100"/>
              <a:buNone/>
              <a:defRPr sz="2100">
                <a:solidFill>
                  <a:schemeClr val="lt1"/>
                </a:solidFill>
              </a:defRPr>
            </a:lvl7pPr>
            <a:lvl8pPr lvl="7">
              <a:lnSpc>
                <a:spcPct val="100000"/>
              </a:lnSpc>
              <a:spcBef>
                <a:spcPts val="0"/>
              </a:spcBef>
              <a:spcAft>
                <a:spcPts val="0"/>
              </a:spcAft>
              <a:buClr>
                <a:schemeClr val="lt1"/>
              </a:buClr>
              <a:buSzPts val="2100"/>
              <a:buNone/>
              <a:defRPr sz="2100">
                <a:solidFill>
                  <a:schemeClr val="lt1"/>
                </a:solidFill>
              </a:defRPr>
            </a:lvl8pPr>
            <a:lvl9pPr lvl="8">
              <a:lnSpc>
                <a:spcPct val="100000"/>
              </a:lnSpc>
              <a:spcBef>
                <a:spcPts val="0"/>
              </a:spcBef>
              <a:spcAft>
                <a:spcPts val="0"/>
              </a:spcAft>
              <a:buClr>
                <a:schemeClr val="lt1"/>
              </a:buClr>
              <a:buSzPts val="2100"/>
              <a:buNone/>
              <a:defRPr sz="2100">
                <a:solidFill>
                  <a:schemeClr val="lt1"/>
                </a:solidFill>
              </a:defRPr>
            </a:lvl9pPr>
          </a:lstStyle>
          <a:p/>
        </p:txBody>
      </p:sp>
      <p:sp>
        <p:nvSpPr>
          <p:cNvPr id="18" name="Shape 18"/>
          <p:cNvSpPr txBox="1"/>
          <p:nvPr>
            <p:ph idx="12" type="sldNum"/>
          </p:nvPr>
        </p:nvSpPr>
        <p:spPr>
          <a:xfrm>
            <a:off x="8460431" y="4651190"/>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ig number">
    <p:bg>
      <p:bgPr>
        <a:solidFill>
          <a:schemeClr val="dk1"/>
        </a:solidFill>
      </p:bgPr>
    </p:bg>
    <p:spTree>
      <p:nvGrpSpPr>
        <p:cNvPr id="69" name="Shape 69"/>
        <p:cNvGrpSpPr/>
        <p:nvPr/>
      </p:nvGrpSpPr>
      <p:grpSpPr>
        <a:xfrm>
          <a:off x="0" y="0"/>
          <a:ext cx="0" cy="0"/>
          <a:chOff x="0" y="0"/>
          <a:chExt cx="0" cy="0"/>
        </a:xfrm>
      </p:grpSpPr>
      <p:grpSp>
        <p:nvGrpSpPr>
          <p:cNvPr id="70" name="Shape 70"/>
          <p:cNvGrpSpPr/>
          <p:nvPr/>
        </p:nvGrpSpPr>
        <p:grpSpPr>
          <a:xfrm>
            <a:off x="6098378" y="5"/>
            <a:ext cx="3045625" cy="2030570"/>
            <a:chOff x="6098378" y="5"/>
            <a:chExt cx="3045625" cy="2030570"/>
          </a:xfrm>
        </p:grpSpPr>
        <p:sp>
          <p:nvSpPr>
            <p:cNvPr id="71" name="Shape 71"/>
            <p:cNvSpPr/>
            <p:nvPr/>
          </p:nvSpPr>
          <p:spPr>
            <a:xfrm>
              <a:off x="8128803" y="16"/>
              <a:ext cx="1015200" cy="1015200"/>
            </a:xfrm>
            <a:prstGeom prst="rect">
              <a:avLst/>
            </a:prstGeom>
            <a:solidFill>
              <a:schemeClr val="accent1"/>
            </a:solidFill>
            <a:ln>
              <a:noFill/>
            </a:ln>
          </p:spPr>
          <p:txBody>
            <a:bodyPr anchorCtr="0" anchor="ctr" bIns="91425" lIns="91425" rIns="91425" wrap="square" tIns="91425">
              <a:noAutofit/>
            </a:bodyPr>
            <a:lstStyle/>
            <a:p>
              <a:pPr indent="0" lvl="0" marL="0">
                <a:spcBef>
                  <a:spcPts val="0"/>
                </a:spcBef>
                <a:buNone/>
              </a:pPr>
              <a:r>
                <a:t/>
              </a:r>
              <a:endParaRPr/>
            </a:p>
          </p:txBody>
        </p:sp>
        <p:sp>
          <p:nvSpPr>
            <p:cNvPr id="72" name="Shape 72"/>
            <p:cNvSpPr/>
            <p:nvPr/>
          </p:nvSpPr>
          <p:spPr>
            <a:xfrm flipH="1">
              <a:off x="7113463" y="5"/>
              <a:ext cx="1015200" cy="1015200"/>
            </a:xfrm>
            <a:prstGeom prst="rtTriangle">
              <a:avLst/>
            </a:prstGeom>
            <a:solidFill>
              <a:schemeClr val="accent2"/>
            </a:solidFill>
            <a:ln>
              <a:noFill/>
            </a:ln>
          </p:spPr>
          <p:txBody>
            <a:bodyPr anchorCtr="0" anchor="ctr" bIns="91425" lIns="91425" rIns="91425" wrap="square" tIns="91425">
              <a:noAutofit/>
            </a:bodyPr>
            <a:lstStyle/>
            <a:p>
              <a:pPr indent="0" lvl="0" marL="0">
                <a:spcBef>
                  <a:spcPts val="0"/>
                </a:spcBef>
                <a:buNone/>
              </a:pPr>
              <a:r>
                <a:t/>
              </a:r>
              <a:endParaRPr/>
            </a:p>
          </p:txBody>
        </p:sp>
        <p:sp>
          <p:nvSpPr>
            <p:cNvPr id="73" name="Shape 73"/>
            <p:cNvSpPr/>
            <p:nvPr/>
          </p:nvSpPr>
          <p:spPr>
            <a:xfrm flipH="1" rot="10800000">
              <a:off x="7113588" y="107"/>
              <a:ext cx="1015200" cy="1015200"/>
            </a:xfrm>
            <a:prstGeom prst="rtTriangle">
              <a:avLst/>
            </a:prstGeom>
            <a:solidFill>
              <a:schemeClr val="accent6"/>
            </a:solidFill>
            <a:ln>
              <a:noFill/>
            </a:ln>
          </p:spPr>
          <p:txBody>
            <a:bodyPr anchorCtr="0" anchor="ctr" bIns="91425" lIns="91425" rIns="91425" wrap="square" tIns="91425">
              <a:noAutofit/>
            </a:bodyPr>
            <a:lstStyle/>
            <a:p>
              <a:pPr indent="0" lvl="0" marL="0">
                <a:spcBef>
                  <a:spcPts val="0"/>
                </a:spcBef>
                <a:buNone/>
              </a:pPr>
              <a:r>
                <a:t/>
              </a:r>
              <a:endParaRPr/>
            </a:p>
          </p:txBody>
        </p:sp>
        <p:sp>
          <p:nvSpPr>
            <p:cNvPr id="74" name="Shape 74"/>
            <p:cNvSpPr/>
            <p:nvPr/>
          </p:nvSpPr>
          <p:spPr>
            <a:xfrm rot="10800000">
              <a:off x="6098378" y="97"/>
              <a:ext cx="1015200" cy="1015200"/>
            </a:xfrm>
            <a:prstGeom prst="rtTriangle">
              <a:avLst/>
            </a:prstGeom>
            <a:solidFill>
              <a:schemeClr val="accent1"/>
            </a:solidFill>
            <a:ln>
              <a:noFill/>
            </a:ln>
          </p:spPr>
          <p:txBody>
            <a:bodyPr anchorCtr="0" anchor="ctr" bIns="91425" lIns="91425" rIns="91425" wrap="square" tIns="91425">
              <a:noAutofit/>
            </a:bodyPr>
            <a:lstStyle/>
            <a:p>
              <a:pPr indent="0" lvl="0" marL="0">
                <a:spcBef>
                  <a:spcPts val="0"/>
                </a:spcBef>
                <a:buNone/>
              </a:pPr>
              <a:r>
                <a:t/>
              </a:r>
              <a:endParaRPr/>
            </a:p>
          </p:txBody>
        </p:sp>
        <p:sp>
          <p:nvSpPr>
            <p:cNvPr id="75" name="Shape 75"/>
            <p:cNvSpPr/>
            <p:nvPr/>
          </p:nvSpPr>
          <p:spPr>
            <a:xfrm rot="10800000">
              <a:off x="8128789" y="1015375"/>
              <a:ext cx="1015200" cy="1015200"/>
            </a:xfrm>
            <a:prstGeom prst="rtTriangle">
              <a:avLst/>
            </a:prstGeom>
            <a:solidFill>
              <a:schemeClr val="accent6"/>
            </a:solidFill>
            <a:ln>
              <a:noFill/>
            </a:ln>
          </p:spPr>
          <p:txBody>
            <a:bodyPr anchorCtr="0" anchor="ctr" bIns="91425" lIns="91425" rIns="91425" wrap="square" tIns="91425">
              <a:noAutofit/>
            </a:bodyPr>
            <a:lstStyle/>
            <a:p>
              <a:pPr indent="0" lvl="0" marL="0">
                <a:spcBef>
                  <a:spcPts val="0"/>
                </a:spcBef>
                <a:buNone/>
              </a:pPr>
              <a:r>
                <a:t/>
              </a:r>
              <a:endParaRPr/>
            </a:p>
          </p:txBody>
        </p:sp>
      </p:grpSp>
      <p:sp>
        <p:nvSpPr>
          <p:cNvPr id="76" name="Shape 76"/>
          <p:cNvSpPr txBox="1"/>
          <p:nvPr>
            <p:ph type="title"/>
          </p:nvPr>
        </p:nvSpPr>
        <p:spPr>
          <a:xfrm>
            <a:off x="311700" y="1256050"/>
            <a:ext cx="8520600" cy="2030700"/>
          </a:xfrm>
          <a:prstGeom prst="rect">
            <a:avLst/>
          </a:prstGeom>
        </p:spPr>
        <p:txBody>
          <a:bodyPr anchorCtr="0" anchor="b" bIns="91425" lIns="91425" rIns="91425" wrap="square" tIns="91425"/>
          <a:lstStyle>
            <a:lvl1pPr lvl="0" algn="ctr">
              <a:spcBef>
                <a:spcPts val="0"/>
              </a:spcBef>
              <a:buClr>
                <a:schemeClr val="lt1"/>
              </a:buClr>
              <a:buSzPts val="12000"/>
              <a:buNone/>
              <a:defRPr sz="12000">
                <a:solidFill>
                  <a:schemeClr val="lt1"/>
                </a:solidFill>
              </a:defRPr>
            </a:lvl1pPr>
            <a:lvl2pPr lvl="1" algn="ctr">
              <a:spcBef>
                <a:spcPts val="0"/>
              </a:spcBef>
              <a:buClr>
                <a:schemeClr val="lt1"/>
              </a:buClr>
              <a:buSzPts val="12000"/>
              <a:buNone/>
              <a:defRPr sz="12000">
                <a:solidFill>
                  <a:schemeClr val="lt1"/>
                </a:solidFill>
              </a:defRPr>
            </a:lvl2pPr>
            <a:lvl3pPr lvl="2" algn="ctr">
              <a:spcBef>
                <a:spcPts val="0"/>
              </a:spcBef>
              <a:buClr>
                <a:schemeClr val="lt1"/>
              </a:buClr>
              <a:buSzPts val="12000"/>
              <a:buNone/>
              <a:defRPr sz="12000">
                <a:solidFill>
                  <a:schemeClr val="lt1"/>
                </a:solidFill>
              </a:defRPr>
            </a:lvl3pPr>
            <a:lvl4pPr lvl="3" algn="ctr">
              <a:spcBef>
                <a:spcPts val="0"/>
              </a:spcBef>
              <a:buClr>
                <a:schemeClr val="lt1"/>
              </a:buClr>
              <a:buSzPts val="12000"/>
              <a:buNone/>
              <a:defRPr sz="12000">
                <a:solidFill>
                  <a:schemeClr val="lt1"/>
                </a:solidFill>
              </a:defRPr>
            </a:lvl4pPr>
            <a:lvl5pPr lvl="4" algn="ctr">
              <a:spcBef>
                <a:spcPts val="0"/>
              </a:spcBef>
              <a:buClr>
                <a:schemeClr val="lt1"/>
              </a:buClr>
              <a:buSzPts val="12000"/>
              <a:buNone/>
              <a:defRPr sz="12000">
                <a:solidFill>
                  <a:schemeClr val="lt1"/>
                </a:solidFill>
              </a:defRPr>
            </a:lvl5pPr>
            <a:lvl6pPr lvl="5" algn="ctr">
              <a:spcBef>
                <a:spcPts val="0"/>
              </a:spcBef>
              <a:buClr>
                <a:schemeClr val="lt1"/>
              </a:buClr>
              <a:buSzPts val="12000"/>
              <a:buNone/>
              <a:defRPr sz="12000">
                <a:solidFill>
                  <a:schemeClr val="lt1"/>
                </a:solidFill>
              </a:defRPr>
            </a:lvl6pPr>
            <a:lvl7pPr lvl="6" algn="ctr">
              <a:spcBef>
                <a:spcPts val="0"/>
              </a:spcBef>
              <a:buClr>
                <a:schemeClr val="lt1"/>
              </a:buClr>
              <a:buSzPts val="12000"/>
              <a:buNone/>
              <a:defRPr sz="12000">
                <a:solidFill>
                  <a:schemeClr val="lt1"/>
                </a:solidFill>
              </a:defRPr>
            </a:lvl7pPr>
            <a:lvl8pPr lvl="7" algn="ctr">
              <a:spcBef>
                <a:spcPts val="0"/>
              </a:spcBef>
              <a:buClr>
                <a:schemeClr val="lt1"/>
              </a:buClr>
              <a:buSzPts val="12000"/>
              <a:buNone/>
              <a:defRPr sz="12000">
                <a:solidFill>
                  <a:schemeClr val="lt1"/>
                </a:solidFill>
              </a:defRPr>
            </a:lvl8pPr>
            <a:lvl9pPr lvl="8" algn="ctr">
              <a:spcBef>
                <a:spcPts val="0"/>
              </a:spcBef>
              <a:buClr>
                <a:schemeClr val="lt1"/>
              </a:buClr>
              <a:buSzPts val="12000"/>
              <a:buNone/>
              <a:defRPr sz="12000">
                <a:solidFill>
                  <a:schemeClr val="lt1"/>
                </a:solidFill>
              </a:defRPr>
            </a:lvl9pPr>
          </a:lstStyle>
          <a:p/>
        </p:txBody>
      </p:sp>
      <p:sp>
        <p:nvSpPr>
          <p:cNvPr id="77" name="Shape 77"/>
          <p:cNvSpPr txBox="1"/>
          <p:nvPr>
            <p:ph idx="1" type="body"/>
          </p:nvPr>
        </p:nvSpPr>
        <p:spPr>
          <a:xfrm>
            <a:off x="311700" y="3369225"/>
            <a:ext cx="8520600" cy="1281900"/>
          </a:xfrm>
          <a:prstGeom prst="rect">
            <a:avLst/>
          </a:prstGeom>
        </p:spPr>
        <p:txBody>
          <a:bodyPr anchorCtr="0" anchor="t" bIns="91425" lIns="91425" rIns="91425" wrap="square" tIns="91425"/>
          <a:lstStyle>
            <a:lvl1pPr lvl="0" algn="ctr">
              <a:spcBef>
                <a:spcPts val="0"/>
              </a:spcBef>
              <a:buClr>
                <a:schemeClr val="lt1"/>
              </a:buClr>
              <a:buSzPts val="1800"/>
              <a:buChar char="●"/>
              <a:defRPr>
                <a:solidFill>
                  <a:schemeClr val="lt1"/>
                </a:solidFill>
              </a:defRPr>
            </a:lvl1pPr>
            <a:lvl2pPr lvl="1" algn="ctr">
              <a:spcBef>
                <a:spcPts val="0"/>
              </a:spcBef>
              <a:buClr>
                <a:schemeClr val="lt1"/>
              </a:buClr>
              <a:buSzPts val="1400"/>
              <a:buChar char="○"/>
              <a:defRPr>
                <a:solidFill>
                  <a:schemeClr val="lt1"/>
                </a:solidFill>
              </a:defRPr>
            </a:lvl2pPr>
            <a:lvl3pPr lvl="2" algn="ctr">
              <a:spcBef>
                <a:spcPts val="0"/>
              </a:spcBef>
              <a:buClr>
                <a:schemeClr val="lt1"/>
              </a:buClr>
              <a:buSzPts val="1400"/>
              <a:buChar char="■"/>
              <a:defRPr>
                <a:solidFill>
                  <a:schemeClr val="lt1"/>
                </a:solidFill>
              </a:defRPr>
            </a:lvl3pPr>
            <a:lvl4pPr lvl="3" algn="ctr">
              <a:spcBef>
                <a:spcPts val="0"/>
              </a:spcBef>
              <a:buClr>
                <a:schemeClr val="lt1"/>
              </a:buClr>
              <a:buSzPts val="1400"/>
              <a:buChar char="●"/>
              <a:defRPr>
                <a:solidFill>
                  <a:schemeClr val="lt1"/>
                </a:solidFill>
              </a:defRPr>
            </a:lvl4pPr>
            <a:lvl5pPr lvl="4" algn="ctr">
              <a:spcBef>
                <a:spcPts val="0"/>
              </a:spcBef>
              <a:buClr>
                <a:schemeClr val="lt1"/>
              </a:buClr>
              <a:buSzPts val="1400"/>
              <a:buChar char="○"/>
              <a:defRPr>
                <a:solidFill>
                  <a:schemeClr val="lt1"/>
                </a:solidFill>
              </a:defRPr>
            </a:lvl5pPr>
            <a:lvl6pPr lvl="5" algn="ctr">
              <a:spcBef>
                <a:spcPts val="0"/>
              </a:spcBef>
              <a:buClr>
                <a:schemeClr val="lt1"/>
              </a:buClr>
              <a:buSzPts val="1400"/>
              <a:buChar char="■"/>
              <a:defRPr>
                <a:solidFill>
                  <a:schemeClr val="lt1"/>
                </a:solidFill>
              </a:defRPr>
            </a:lvl6pPr>
            <a:lvl7pPr lvl="6" algn="ctr">
              <a:spcBef>
                <a:spcPts val="0"/>
              </a:spcBef>
              <a:buClr>
                <a:schemeClr val="lt1"/>
              </a:buClr>
              <a:buSzPts val="1400"/>
              <a:buChar char="●"/>
              <a:defRPr>
                <a:solidFill>
                  <a:schemeClr val="lt1"/>
                </a:solidFill>
              </a:defRPr>
            </a:lvl7pPr>
            <a:lvl8pPr lvl="7" algn="ctr">
              <a:spcBef>
                <a:spcPts val="0"/>
              </a:spcBef>
              <a:buClr>
                <a:schemeClr val="lt1"/>
              </a:buClr>
              <a:buSzPts val="1400"/>
              <a:buChar char="○"/>
              <a:defRPr>
                <a:solidFill>
                  <a:schemeClr val="lt1"/>
                </a:solidFill>
              </a:defRPr>
            </a:lvl8pPr>
            <a:lvl9pPr lvl="8" algn="ctr">
              <a:spcBef>
                <a:spcPts val="0"/>
              </a:spcBef>
              <a:buClr>
                <a:schemeClr val="lt1"/>
              </a:buClr>
              <a:buSzPts val="1400"/>
              <a:buChar char="■"/>
              <a:defRPr>
                <a:solidFill>
                  <a:schemeClr val="lt1"/>
                </a:solidFill>
              </a:defRPr>
            </a:lvl9pPr>
          </a:lstStyle>
          <a:p/>
        </p:txBody>
      </p:sp>
      <p:sp>
        <p:nvSpPr>
          <p:cNvPr id="78" name="Shape 78"/>
          <p:cNvSpPr txBox="1"/>
          <p:nvPr>
            <p:ph idx="12" type="sldNum"/>
          </p:nvPr>
        </p:nvSpPr>
        <p:spPr>
          <a:xfrm>
            <a:off x="8460431" y="4651190"/>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blank">
  <p:cSld name="Blank">
    <p:spTree>
      <p:nvGrpSpPr>
        <p:cNvPr id="79" name="Shape 79"/>
        <p:cNvGrpSpPr/>
        <p:nvPr/>
      </p:nvGrpSpPr>
      <p:grpSpPr>
        <a:xfrm>
          <a:off x="0" y="0"/>
          <a:ext cx="0" cy="0"/>
          <a:chOff x="0" y="0"/>
          <a:chExt cx="0" cy="0"/>
        </a:xfrm>
      </p:grpSpPr>
      <p:sp>
        <p:nvSpPr>
          <p:cNvPr id="80" name="Shape 80"/>
          <p:cNvSpPr txBox="1"/>
          <p:nvPr>
            <p:ph idx="12" type="sldNum"/>
          </p:nvPr>
        </p:nvSpPr>
        <p:spPr>
          <a:xfrm>
            <a:off x="8460431" y="4651190"/>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solidFill>
                  <a:schemeClr val="dk2"/>
                </a:solidFill>
              </a:rPr>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secHead">
  <p:cSld name="Section header">
    <p:bg>
      <p:bgPr>
        <a:solidFill>
          <a:schemeClr val="dk1"/>
        </a:solidFill>
      </p:bgPr>
    </p:bg>
    <p:spTree>
      <p:nvGrpSpPr>
        <p:cNvPr id="19" name="Shape 19"/>
        <p:cNvGrpSpPr/>
        <p:nvPr/>
      </p:nvGrpSpPr>
      <p:grpSpPr>
        <a:xfrm>
          <a:off x="0" y="0"/>
          <a:ext cx="0" cy="0"/>
          <a:chOff x="0" y="0"/>
          <a:chExt cx="0" cy="0"/>
        </a:xfrm>
      </p:grpSpPr>
      <p:grpSp>
        <p:nvGrpSpPr>
          <p:cNvPr id="20" name="Shape 20"/>
          <p:cNvGrpSpPr/>
          <p:nvPr/>
        </p:nvGrpSpPr>
        <p:grpSpPr>
          <a:xfrm>
            <a:off x="6098378" y="5"/>
            <a:ext cx="3045625" cy="2030570"/>
            <a:chOff x="6098378" y="5"/>
            <a:chExt cx="3045625" cy="2030570"/>
          </a:xfrm>
        </p:grpSpPr>
        <p:sp>
          <p:nvSpPr>
            <p:cNvPr id="21" name="Shape 21"/>
            <p:cNvSpPr/>
            <p:nvPr/>
          </p:nvSpPr>
          <p:spPr>
            <a:xfrm>
              <a:off x="8128803" y="16"/>
              <a:ext cx="1015200" cy="1015200"/>
            </a:xfrm>
            <a:prstGeom prst="rect">
              <a:avLst/>
            </a:prstGeom>
            <a:solidFill>
              <a:schemeClr val="accent1"/>
            </a:solidFill>
            <a:ln>
              <a:noFill/>
            </a:ln>
          </p:spPr>
          <p:txBody>
            <a:bodyPr anchorCtr="0" anchor="ctr" bIns="91425" lIns="91425" rIns="91425" wrap="square" tIns="91425">
              <a:noAutofit/>
            </a:bodyPr>
            <a:lstStyle/>
            <a:p>
              <a:pPr indent="0" lvl="0" marL="0">
                <a:spcBef>
                  <a:spcPts val="0"/>
                </a:spcBef>
                <a:buNone/>
              </a:pPr>
              <a:r>
                <a:t/>
              </a:r>
              <a:endParaRPr/>
            </a:p>
          </p:txBody>
        </p:sp>
        <p:sp>
          <p:nvSpPr>
            <p:cNvPr id="22" name="Shape 22"/>
            <p:cNvSpPr/>
            <p:nvPr/>
          </p:nvSpPr>
          <p:spPr>
            <a:xfrm flipH="1">
              <a:off x="7113463" y="5"/>
              <a:ext cx="1015200" cy="1015200"/>
            </a:xfrm>
            <a:prstGeom prst="rtTriangle">
              <a:avLst/>
            </a:prstGeom>
            <a:solidFill>
              <a:schemeClr val="accent2"/>
            </a:solidFill>
            <a:ln>
              <a:noFill/>
            </a:ln>
          </p:spPr>
          <p:txBody>
            <a:bodyPr anchorCtr="0" anchor="ctr" bIns="91425" lIns="91425" rIns="91425" wrap="square" tIns="91425">
              <a:noAutofit/>
            </a:bodyPr>
            <a:lstStyle/>
            <a:p>
              <a:pPr indent="0" lvl="0" marL="0">
                <a:spcBef>
                  <a:spcPts val="0"/>
                </a:spcBef>
                <a:buNone/>
              </a:pPr>
              <a:r>
                <a:t/>
              </a:r>
              <a:endParaRPr/>
            </a:p>
          </p:txBody>
        </p:sp>
        <p:sp>
          <p:nvSpPr>
            <p:cNvPr id="23" name="Shape 23"/>
            <p:cNvSpPr/>
            <p:nvPr/>
          </p:nvSpPr>
          <p:spPr>
            <a:xfrm flipH="1" rot="10800000">
              <a:off x="7113588" y="107"/>
              <a:ext cx="1015200" cy="1015200"/>
            </a:xfrm>
            <a:prstGeom prst="rtTriangle">
              <a:avLst/>
            </a:prstGeom>
            <a:solidFill>
              <a:schemeClr val="accent6"/>
            </a:solidFill>
            <a:ln>
              <a:noFill/>
            </a:ln>
          </p:spPr>
          <p:txBody>
            <a:bodyPr anchorCtr="0" anchor="ctr" bIns="91425" lIns="91425" rIns="91425" wrap="square" tIns="91425">
              <a:noAutofit/>
            </a:bodyPr>
            <a:lstStyle/>
            <a:p>
              <a:pPr indent="0" lvl="0" marL="0">
                <a:spcBef>
                  <a:spcPts val="0"/>
                </a:spcBef>
                <a:buNone/>
              </a:pPr>
              <a:r>
                <a:t/>
              </a:r>
              <a:endParaRPr/>
            </a:p>
          </p:txBody>
        </p:sp>
        <p:sp>
          <p:nvSpPr>
            <p:cNvPr id="24" name="Shape 24"/>
            <p:cNvSpPr/>
            <p:nvPr/>
          </p:nvSpPr>
          <p:spPr>
            <a:xfrm rot="10800000">
              <a:off x="6098378" y="97"/>
              <a:ext cx="1015200" cy="1015200"/>
            </a:xfrm>
            <a:prstGeom prst="rtTriangle">
              <a:avLst/>
            </a:prstGeom>
            <a:solidFill>
              <a:schemeClr val="accent1"/>
            </a:solidFill>
            <a:ln>
              <a:noFill/>
            </a:ln>
          </p:spPr>
          <p:txBody>
            <a:bodyPr anchorCtr="0" anchor="ctr" bIns="91425" lIns="91425" rIns="91425" wrap="square" tIns="91425">
              <a:noAutofit/>
            </a:bodyPr>
            <a:lstStyle/>
            <a:p>
              <a:pPr indent="0" lvl="0" marL="0">
                <a:spcBef>
                  <a:spcPts val="0"/>
                </a:spcBef>
                <a:buNone/>
              </a:pPr>
              <a:r>
                <a:t/>
              </a:r>
              <a:endParaRPr/>
            </a:p>
          </p:txBody>
        </p:sp>
        <p:sp>
          <p:nvSpPr>
            <p:cNvPr id="25" name="Shape 25"/>
            <p:cNvSpPr/>
            <p:nvPr/>
          </p:nvSpPr>
          <p:spPr>
            <a:xfrm rot="10800000">
              <a:off x="8128789" y="1015375"/>
              <a:ext cx="1015200" cy="1015200"/>
            </a:xfrm>
            <a:prstGeom prst="rtTriangle">
              <a:avLst/>
            </a:prstGeom>
            <a:solidFill>
              <a:schemeClr val="accent6"/>
            </a:solidFill>
            <a:ln>
              <a:noFill/>
            </a:ln>
          </p:spPr>
          <p:txBody>
            <a:bodyPr anchorCtr="0" anchor="ctr" bIns="91425" lIns="91425" rIns="91425" wrap="square" tIns="91425">
              <a:noAutofit/>
            </a:bodyPr>
            <a:lstStyle/>
            <a:p>
              <a:pPr indent="0" lvl="0" marL="0">
                <a:spcBef>
                  <a:spcPts val="0"/>
                </a:spcBef>
                <a:buNone/>
              </a:pPr>
              <a:r>
                <a:t/>
              </a:r>
              <a:endParaRPr/>
            </a:p>
          </p:txBody>
        </p:sp>
      </p:grpSp>
      <p:sp>
        <p:nvSpPr>
          <p:cNvPr id="26" name="Shape 26"/>
          <p:cNvSpPr txBox="1"/>
          <p:nvPr>
            <p:ph type="title"/>
          </p:nvPr>
        </p:nvSpPr>
        <p:spPr>
          <a:xfrm>
            <a:off x="598100" y="2152347"/>
            <a:ext cx="8222100" cy="838800"/>
          </a:xfrm>
          <a:prstGeom prst="rect">
            <a:avLst/>
          </a:prstGeom>
        </p:spPr>
        <p:txBody>
          <a:bodyPr anchorCtr="0" anchor="ctr" bIns="91425" lIns="91425" rIns="91425" wrap="square" tIns="91425"/>
          <a:lstStyle>
            <a:lvl1pPr lvl="0">
              <a:spcBef>
                <a:spcPts val="0"/>
              </a:spcBef>
              <a:buClr>
                <a:schemeClr val="lt1"/>
              </a:buClr>
              <a:buSzPts val="4200"/>
              <a:buNone/>
              <a:defRPr sz="4200">
                <a:solidFill>
                  <a:schemeClr val="lt1"/>
                </a:solidFill>
              </a:defRPr>
            </a:lvl1pPr>
            <a:lvl2pPr lvl="1">
              <a:spcBef>
                <a:spcPts val="0"/>
              </a:spcBef>
              <a:buClr>
                <a:schemeClr val="lt1"/>
              </a:buClr>
              <a:buSzPts val="4200"/>
              <a:buNone/>
              <a:defRPr sz="4200">
                <a:solidFill>
                  <a:schemeClr val="lt1"/>
                </a:solidFill>
              </a:defRPr>
            </a:lvl2pPr>
            <a:lvl3pPr lvl="2">
              <a:spcBef>
                <a:spcPts val="0"/>
              </a:spcBef>
              <a:buClr>
                <a:schemeClr val="lt1"/>
              </a:buClr>
              <a:buSzPts val="4200"/>
              <a:buNone/>
              <a:defRPr sz="4200">
                <a:solidFill>
                  <a:schemeClr val="lt1"/>
                </a:solidFill>
              </a:defRPr>
            </a:lvl3pPr>
            <a:lvl4pPr lvl="3">
              <a:spcBef>
                <a:spcPts val="0"/>
              </a:spcBef>
              <a:buClr>
                <a:schemeClr val="lt1"/>
              </a:buClr>
              <a:buSzPts val="4200"/>
              <a:buNone/>
              <a:defRPr sz="4200">
                <a:solidFill>
                  <a:schemeClr val="lt1"/>
                </a:solidFill>
              </a:defRPr>
            </a:lvl4pPr>
            <a:lvl5pPr lvl="4">
              <a:spcBef>
                <a:spcPts val="0"/>
              </a:spcBef>
              <a:buClr>
                <a:schemeClr val="lt1"/>
              </a:buClr>
              <a:buSzPts val="4200"/>
              <a:buNone/>
              <a:defRPr sz="4200">
                <a:solidFill>
                  <a:schemeClr val="lt1"/>
                </a:solidFill>
              </a:defRPr>
            </a:lvl5pPr>
            <a:lvl6pPr lvl="5">
              <a:spcBef>
                <a:spcPts val="0"/>
              </a:spcBef>
              <a:buClr>
                <a:schemeClr val="lt1"/>
              </a:buClr>
              <a:buSzPts val="4200"/>
              <a:buNone/>
              <a:defRPr sz="4200">
                <a:solidFill>
                  <a:schemeClr val="lt1"/>
                </a:solidFill>
              </a:defRPr>
            </a:lvl6pPr>
            <a:lvl7pPr lvl="6">
              <a:spcBef>
                <a:spcPts val="0"/>
              </a:spcBef>
              <a:buClr>
                <a:schemeClr val="lt1"/>
              </a:buClr>
              <a:buSzPts val="4200"/>
              <a:buNone/>
              <a:defRPr sz="4200">
                <a:solidFill>
                  <a:schemeClr val="lt1"/>
                </a:solidFill>
              </a:defRPr>
            </a:lvl7pPr>
            <a:lvl8pPr lvl="7">
              <a:spcBef>
                <a:spcPts val="0"/>
              </a:spcBef>
              <a:buClr>
                <a:schemeClr val="lt1"/>
              </a:buClr>
              <a:buSzPts val="4200"/>
              <a:buNone/>
              <a:defRPr sz="4200">
                <a:solidFill>
                  <a:schemeClr val="lt1"/>
                </a:solidFill>
              </a:defRPr>
            </a:lvl8pPr>
            <a:lvl9pPr lvl="8">
              <a:spcBef>
                <a:spcPts val="0"/>
              </a:spcBef>
              <a:buClr>
                <a:schemeClr val="lt1"/>
              </a:buClr>
              <a:buSzPts val="4200"/>
              <a:buNone/>
              <a:defRPr sz="4200">
                <a:solidFill>
                  <a:schemeClr val="lt1"/>
                </a:solidFill>
              </a:defRPr>
            </a:lvl9pPr>
          </a:lstStyle>
          <a:p/>
        </p:txBody>
      </p:sp>
      <p:sp>
        <p:nvSpPr>
          <p:cNvPr id="27" name="Shape 27"/>
          <p:cNvSpPr txBox="1"/>
          <p:nvPr>
            <p:ph idx="12" type="sldNum"/>
          </p:nvPr>
        </p:nvSpPr>
        <p:spPr>
          <a:xfrm>
            <a:off x="8460431" y="4651190"/>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x">
  <p:cSld name="Title and body">
    <p:spTree>
      <p:nvGrpSpPr>
        <p:cNvPr id="28" name="Shape 28"/>
        <p:cNvGrpSpPr/>
        <p:nvPr/>
      </p:nvGrpSpPr>
      <p:grpSpPr>
        <a:xfrm>
          <a:off x="0" y="0"/>
          <a:ext cx="0" cy="0"/>
          <a:chOff x="0" y="0"/>
          <a:chExt cx="0" cy="0"/>
        </a:xfrm>
      </p:grpSpPr>
      <p:grpSp>
        <p:nvGrpSpPr>
          <p:cNvPr id="29" name="Shape 29"/>
          <p:cNvGrpSpPr/>
          <p:nvPr/>
        </p:nvGrpSpPr>
        <p:grpSpPr>
          <a:xfrm>
            <a:off x="0" y="3903669"/>
            <a:ext cx="9144000" cy="1239925"/>
            <a:chOff x="0" y="3903669"/>
            <a:chExt cx="9144000" cy="1239925"/>
          </a:xfrm>
        </p:grpSpPr>
        <p:sp>
          <p:nvSpPr>
            <p:cNvPr id="30" name="Shape 30"/>
            <p:cNvSpPr/>
            <p:nvPr/>
          </p:nvSpPr>
          <p:spPr>
            <a:xfrm>
              <a:off x="8154895" y="3903669"/>
              <a:ext cx="989100" cy="987900"/>
            </a:xfrm>
            <a:prstGeom prst="rtTriangle">
              <a:avLst/>
            </a:prstGeom>
            <a:solidFill>
              <a:schemeClr val="accent5"/>
            </a:solidFill>
            <a:ln>
              <a:noFill/>
            </a:ln>
          </p:spPr>
          <p:txBody>
            <a:bodyPr anchorCtr="0" anchor="ctr" bIns="91425" lIns="91425" rIns="91425" wrap="square" tIns="91425">
              <a:noAutofit/>
            </a:bodyPr>
            <a:lstStyle/>
            <a:p>
              <a:pPr indent="0" lvl="0" marL="0">
                <a:spcBef>
                  <a:spcPts val="0"/>
                </a:spcBef>
                <a:buNone/>
              </a:pPr>
              <a:r>
                <a:t/>
              </a:r>
              <a:endParaRPr/>
            </a:p>
          </p:txBody>
        </p:sp>
        <p:sp>
          <p:nvSpPr>
            <p:cNvPr id="31" name="Shape 31"/>
            <p:cNvSpPr/>
            <p:nvPr/>
          </p:nvSpPr>
          <p:spPr>
            <a:xfrm flipH="1">
              <a:off x="6181163" y="3903669"/>
              <a:ext cx="989100" cy="987900"/>
            </a:xfrm>
            <a:prstGeom prst="rtTriangle">
              <a:avLst/>
            </a:prstGeom>
            <a:solidFill>
              <a:schemeClr val="accent5"/>
            </a:solidFill>
            <a:ln>
              <a:noFill/>
            </a:ln>
          </p:spPr>
          <p:txBody>
            <a:bodyPr anchorCtr="0" anchor="ctr" bIns="91425" lIns="91425" rIns="91425" wrap="square" tIns="91425">
              <a:noAutofit/>
            </a:bodyPr>
            <a:lstStyle/>
            <a:p>
              <a:pPr indent="0" lvl="0" marL="0">
                <a:spcBef>
                  <a:spcPts val="0"/>
                </a:spcBef>
                <a:buNone/>
              </a:pPr>
              <a:r>
                <a:t/>
              </a:r>
              <a:endParaRPr/>
            </a:p>
          </p:txBody>
        </p:sp>
        <p:sp>
          <p:nvSpPr>
            <p:cNvPr id="32" name="Shape 32"/>
            <p:cNvSpPr/>
            <p:nvPr/>
          </p:nvSpPr>
          <p:spPr>
            <a:xfrm>
              <a:off x="7170274" y="3903669"/>
              <a:ext cx="989100" cy="987900"/>
            </a:xfrm>
            <a:prstGeom prst="rect">
              <a:avLst/>
            </a:prstGeom>
            <a:solidFill>
              <a:schemeClr val="accent4"/>
            </a:solidFill>
            <a:ln>
              <a:noFill/>
            </a:ln>
          </p:spPr>
          <p:txBody>
            <a:bodyPr anchorCtr="0" anchor="ctr" bIns="91425" lIns="91425" rIns="91425" wrap="square" tIns="91425">
              <a:noAutofit/>
            </a:bodyPr>
            <a:lstStyle/>
            <a:p>
              <a:pPr indent="0" lvl="0" marL="0">
                <a:spcBef>
                  <a:spcPts val="0"/>
                </a:spcBef>
                <a:buNone/>
              </a:pPr>
              <a:r>
                <a:t/>
              </a:r>
              <a:endParaRPr/>
            </a:p>
          </p:txBody>
        </p:sp>
        <p:sp>
          <p:nvSpPr>
            <p:cNvPr id="33" name="Shape 33"/>
            <p:cNvSpPr/>
            <p:nvPr/>
          </p:nvSpPr>
          <p:spPr>
            <a:xfrm rot="10800000">
              <a:off x="8154757" y="3903682"/>
              <a:ext cx="989100" cy="987900"/>
            </a:xfrm>
            <a:prstGeom prst="rtTriangle">
              <a:avLst/>
            </a:prstGeom>
            <a:solidFill>
              <a:schemeClr val="accent3"/>
            </a:solidFill>
            <a:ln>
              <a:noFill/>
            </a:ln>
          </p:spPr>
          <p:txBody>
            <a:bodyPr anchorCtr="0" anchor="ctr" bIns="91425" lIns="91425" rIns="91425" wrap="square" tIns="91425">
              <a:noAutofit/>
            </a:bodyPr>
            <a:lstStyle/>
            <a:p>
              <a:pPr indent="0" lvl="0" marL="0">
                <a:spcBef>
                  <a:spcPts val="0"/>
                </a:spcBef>
                <a:buNone/>
              </a:pPr>
              <a:r>
                <a:t/>
              </a:r>
              <a:endParaRPr/>
            </a:p>
          </p:txBody>
        </p:sp>
        <p:sp>
          <p:nvSpPr>
            <p:cNvPr id="34" name="Shape 34"/>
            <p:cNvSpPr/>
            <p:nvPr/>
          </p:nvSpPr>
          <p:spPr>
            <a:xfrm>
              <a:off x="0" y="4891594"/>
              <a:ext cx="9144000" cy="252000"/>
            </a:xfrm>
            <a:prstGeom prst="rect">
              <a:avLst/>
            </a:prstGeom>
            <a:solidFill>
              <a:schemeClr val="dk1"/>
            </a:solidFill>
            <a:ln>
              <a:noFill/>
            </a:ln>
          </p:spPr>
          <p:txBody>
            <a:bodyPr anchorCtr="0" anchor="ctr" bIns="91425" lIns="91425" rIns="91425" wrap="square" tIns="91425">
              <a:noAutofit/>
            </a:bodyPr>
            <a:lstStyle/>
            <a:p>
              <a:pPr indent="0" lvl="0" marL="0">
                <a:spcBef>
                  <a:spcPts val="0"/>
                </a:spcBef>
                <a:buNone/>
              </a:pPr>
              <a:r>
                <a:t/>
              </a:r>
              <a:endParaRPr/>
            </a:p>
          </p:txBody>
        </p:sp>
      </p:grpSp>
      <p:sp>
        <p:nvSpPr>
          <p:cNvPr id="35" name="Shape 35"/>
          <p:cNvSpPr txBox="1"/>
          <p:nvPr>
            <p:ph type="title"/>
          </p:nvPr>
        </p:nvSpPr>
        <p:spPr>
          <a:xfrm>
            <a:off x="311700" y="410000"/>
            <a:ext cx="8520600" cy="607800"/>
          </a:xfrm>
          <a:prstGeom prst="rect">
            <a:avLst/>
          </a:prstGeom>
        </p:spPr>
        <p:txBody>
          <a:bodyPr anchorCtr="0" anchor="t" bIns="91425" lIns="91425" rIns="91425" wrap="square" tIns="91425"/>
          <a:lstStyle>
            <a:lvl1pPr lvl="0">
              <a:spcBef>
                <a:spcPts val="0"/>
              </a:spcBef>
              <a:buSzPts val="3000"/>
              <a:buNone/>
              <a:defRPr/>
            </a:lvl1pPr>
            <a:lvl2pPr lvl="1">
              <a:spcBef>
                <a:spcPts val="0"/>
              </a:spcBef>
              <a:buSzPts val="3000"/>
              <a:buNone/>
              <a:defRPr/>
            </a:lvl2pPr>
            <a:lvl3pPr lvl="2">
              <a:spcBef>
                <a:spcPts val="0"/>
              </a:spcBef>
              <a:buSzPts val="3000"/>
              <a:buNone/>
              <a:defRPr/>
            </a:lvl3pPr>
            <a:lvl4pPr lvl="3">
              <a:spcBef>
                <a:spcPts val="0"/>
              </a:spcBef>
              <a:buSzPts val="3000"/>
              <a:buNone/>
              <a:defRPr/>
            </a:lvl4pPr>
            <a:lvl5pPr lvl="4">
              <a:spcBef>
                <a:spcPts val="0"/>
              </a:spcBef>
              <a:buSzPts val="3000"/>
              <a:buNone/>
              <a:defRPr/>
            </a:lvl5pPr>
            <a:lvl6pPr lvl="5">
              <a:spcBef>
                <a:spcPts val="0"/>
              </a:spcBef>
              <a:buSzPts val="3000"/>
              <a:buNone/>
              <a:defRPr/>
            </a:lvl6pPr>
            <a:lvl7pPr lvl="6">
              <a:spcBef>
                <a:spcPts val="0"/>
              </a:spcBef>
              <a:buSzPts val="3000"/>
              <a:buNone/>
              <a:defRPr/>
            </a:lvl7pPr>
            <a:lvl8pPr lvl="7">
              <a:spcBef>
                <a:spcPts val="0"/>
              </a:spcBef>
              <a:buSzPts val="3000"/>
              <a:buNone/>
              <a:defRPr/>
            </a:lvl8pPr>
            <a:lvl9pPr lvl="8">
              <a:spcBef>
                <a:spcPts val="0"/>
              </a:spcBef>
              <a:buSzPts val="3000"/>
              <a:buNone/>
              <a:defRPr/>
            </a:lvl9pPr>
          </a:lstStyle>
          <a:p/>
        </p:txBody>
      </p:sp>
      <p:sp>
        <p:nvSpPr>
          <p:cNvPr id="36" name="Shape 36"/>
          <p:cNvSpPr txBox="1"/>
          <p:nvPr>
            <p:ph idx="1" type="body"/>
          </p:nvPr>
        </p:nvSpPr>
        <p:spPr>
          <a:xfrm>
            <a:off x="311700" y="1229875"/>
            <a:ext cx="8520600" cy="3339000"/>
          </a:xfrm>
          <a:prstGeom prst="rect">
            <a:avLst/>
          </a:prstGeom>
        </p:spPr>
        <p:txBody>
          <a:bodyPr anchorCtr="0" anchor="t" bIns="91425" lIns="91425" rIns="91425" wrap="square" tIns="91425"/>
          <a:lstStyle>
            <a:lvl1pPr lvl="0">
              <a:spcBef>
                <a:spcPts val="0"/>
              </a:spcBef>
              <a:buSzPts val="1800"/>
              <a:buChar char="●"/>
              <a:defRPr/>
            </a:lvl1pPr>
            <a:lvl2pPr lvl="1">
              <a:spcBef>
                <a:spcPts val="0"/>
              </a:spcBef>
              <a:buSzPts val="1400"/>
              <a:buChar char="○"/>
              <a:defRPr/>
            </a:lvl2pPr>
            <a:lvl3pPr lvl="2">
              <a:spcBef>
                <a:spcPts val="0"/>
              </a:spcBef>
              <a:buSzPts val="1400"/>
              <a:buChar char="■"/>
              <a:defRPr/>
            </a:lvl3pPr>
            <a:lvl4pPr lvl="3">
              <a:spcBef>
                <a:spcPts val="0"/>
              </a:spcBef>
              <a:buSzPts val="1400"/>
              <a:buChar char="●"/>
              <a:defRPr/>
            </a:lvl4pPr>
            <a:lvl5pPr lvl="4">
              <a:spcBef>
                <a:spcPts val="0"/>
              </a:spcBef>
              <a:buSzPts val="1400"/>
              <a:buChar char="○"/>
              <a:defRPr/>
            </a:lvl5pPr>
            <a:lvl6pPr lvl="5">
              <a:spcBef>
                <a:spcPts val="0"/>
              </a:spcBef>
              <a:buSzPts val="1400"/>
              <a:buChar char="■"/>
              <a:defRPr/>
            </a:lvl6pPr>
            <a:lvl7pPr lvl="6">
              <a:spcBef>
                <a:spcPts val="0"/>
              </a:spcBef>
              <a:buSzPts val="1400"/>
              <a:buChar char="●"/>
              <a:defRPr/>
            </a:lvl7pPr>
            <a:lvl8pPr lvl="7">
              <a:spcBef>
                <a:spcPts val="0"/>
              </a:spcBef>
              <a:buSzPts val="1400"/>
              <a:buChar char="○"/>
              <a:defRPr/>
            </a:lvl8pPr>
            <a:lvl9pPr lvl="8">
              <a:spcBef>
                <a:spcPts val="0"/>
              </a:spcBef>
              <a:buSzPts val="1400"/>
              <a:buChar char="■"/>
              <a:defRPr/>
            </a:lvl9pPr>
          </a:lstStyle>
          <a:p/>
        </p:txBody>
      </p:sp>
      <p:sp>
        <p:nvSpPr>
          <p:cNvPr id="37" name="Shape 37"/>
          <p:cNvSpPr txBox="1"/>
          <p:nvPr>
            <p:ph idx="12" type="sldNum"/>
          </p:nvPr>
        </p:nvSpPr>
        <p:spPr>
          <a:xfrm>
            <a:off x="8460431" y="4651190"/>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woColTx">
  <p:cSld name="Title and two columns">
    <p:spTree>
      <p:nvGrpSpPr>
        <p:cNvPr id="38" name="Shape 38"/>
        <p:cNvGrpSpPr/>
        <p:nvPr/>
      </p:nvGrpSpPr>
      <p:grpSpPr>
        <a:xfrm>
          <a:off x="0" y="0"/>
          <a:ext cx="0" cy="0"/>
          <a:chOff x="0" y="0"/>
          <a:chExt cx="0" cy="0"/>
        </a:xfrm>
      </p:grpSpPr>
      <p:sp>
        <p:nvSpPr>
          <p:cNvPr id="39" name="Shape 39"/>
          <p:cNvSpPr txBox="1"/>
          <p:nvPr>
            <p:ph type="title"/>
          </p:nvPr>
        </p:nvSpPr>
        <p:spPr>
          <a:xfrm>
            <a:off x="311700" y="410000"/>
            <a:ext cx="8520600" cy="607800"/>
          </a:xfrm>
          <a:prstGeom prst="rect">
            <a:avLst/>
          </a:prstGeom>
        </p:spPr>
        <p:txBody>
          <a:bodyPr anchorCtr="0" anchor="t" bIns="91425" lIns="91425" rIns="91425" wrap="square" tIns="91425"/>
          <a:lstStyle>
            <a:lvl1pPr lvl="0">
              <a:spcBef>
                <a:spcPts val="0"/>
              </a:spcBef>
              <a:buSzPts val="3000"/>
              <a:buNone/>
              <a:defRPr/>
            </a:lvl1pPr>
            <a:lvl2pPr lvl="1">
              <a:spcBef>
                <a:spcPts val="0"/>
              </a:spcBef>
              <a:buSzPts val="3000"/>
              <a:buNone/>
              <a:defRPr/>
            </a:lvl2pPr>
            <a:lvl3pPr lvl="2">
              <a:spcBef>
                <a:spcPts val="0"/>
              </a:spcBef>
              <a:buSzPts val="3000"/>
              <a:buNone/>
              <a:defRPr/>
            </a:lvl3pPr>
            <a:lvl4pPr lvl="3">
              <a:spcBef>
                <a:spcPts val="0"/>
              </a:spcBef>
              <a:buSzPts val="3000"/>
              <a:buNone/>
              <a:defRPr/>
            </a:lvl4pPr>
            <a:lvl5pPr lvl="4">
              <a:spcBef>
                <a:spcPts val="0"/>
              </a:spcBef>
              <a:buSzPts val="3000"/>
              <a:buNone/>
              <a:defRPr/>
            </a:lvl5pPr>
            <a:lvl6pPr lvl="5">
              <a:spcBef>
                <a:spcPts val="0"/>
              </a:spcBef>
              <a:buSzPts val="3000"/>
              <a:buNone/>
              <a:defRPr/>
            </a:lvl6pPr>
            <a:lvl7pPr lvl="6">
              <a:spcBef>
                <a:spcPts val="0"/>
              </a:spcBef>
              <a:buSzPts val="3000"/>
              <a:buNone/>
              <a:defRPr/>
            </a:lvl7pPr>
            <a:lvl8pPr lvl="7">
              <a:spcBef>
                <a:spcPts val="0"/>
              </a:spcBef>
              <a:buSzPts val="3000"/>
              <a:buNone/>
              <a:defRPr/>
            </a:lvl8pPr>
            <a:lvl9pPr lvl="8">
              <a:spcBef>
                <a:spcPts val="0"/>
              </a:spcBef>
              <a:buSzPts val="3000"/>
              <a:buNone/>
              <a:defRPr/>
            </a:lvl9pPr>
          </a:lstStyle>
          <a:p/>
        </p:txBody>
      </p:sp>
      <p:sp>
        <p:nvSpPr>
          <p:cNvPr id="40" name="Shape 40"/>
          <p:cNvSpPr txBox="1"/>
          <p:nvPr>
            <p:ph idx="1" type="body"/>
          </p:nvPr>
        </p:nvSpPr>
        <p:spPr>
          <a:xfrm>
            <a:off x="311700" y="1229975"/>
            <a:ext cx="3999900" cy="3339000"/>
          </a:xfrm>
          <a:prstGeom prst="rect">
            <a:avLst/>
          </a:prstGeom>
        </p:spPr>
        <p:txBody>
          <a:bodyPr anchorCtr="0" anchor="t" bIns="91425" lIns="91425" rIns="91425" wrap="square" tIns="91425"/>
          <a:lstStyle>
            <a:lvl1pPr lvl="0">
              <a:spcBef>
                <a:spcPts val="0"/>
              </a:spcBef>
              <a:buSzPts val="1400"/>
              <a:buChar char="●"/>
              <a:defRPr sz="1400"/>
            </a:lvl1pPr>
            <a:lvl2pPr lvl="1">
              <a:spcBef>
                <a:spcPts val="0"/>
              </a:spcBef>
              <a:buSzPts val="1200"/>
              <a:buChar char="○"/>
              <a:defRPr sz="1200"/>
            </a:lvl2pPr>
            <a:lvl3pPr lvl="2">
              <a:spcBef>
                <a:spcPts val="0"/>
              </a:spcBef>
              <a:buSzPts val="1200"/>
              <a:buChar char="■"/>
              <a:defRPr sz="1200"/>
            </a:lvl3pPr>
            <a:lvl4pPr lvl="3">
              <a:spcBef>
                <a:spcPts val="0"/>
              </a:spcBef>
              <a:buSzPts val="1200"/>
              <a:buChar char="●"/>
              <a:defRPr sz="1200"/>
            </a:lvl4pPr>
            <a:lvl5pPr lvl="4">
              <a:spcBef>
                <a:spcPts val="0"/>
              </a:spcBef>
              <a:buSzPts val="1200"/>
              <a:buChar char="○"/>
              <a:defRPr sz="1200"/>
            </a:lvl5pPr>
            <a:lvl6pPr lvl="5">
              <a:spcBef>
                <a:spcPts val="0"/>
              </a:spcBef>
              <a:buSzPts val="1200"/>
              <a:buChar char="■"/>
              <a:defRPr sz="1200"/>
            </a:lvl6pPr>
            <a:lvl7pPr lvl="6">
              <a:spcBef>
                <a:spcPts val="0"/>
              </a:spcBef>
              <a:buSzPts val="1200"/>
              <a:buChar char="●"/>
              <a:defRPr sz="1200"/>
            </a:lvl7pPr>
            <a:lvl8pPr lvl="7">
              <a:spcBef>
                <a:spcPts val="0"/>
              </a:spcBef>
              <a:buSzPts val="1200"/>
              <a:buChar char="○"/>
              <a:defRPr sz="1200"/>
            </a:lvl8pPr>
            <a:lvl9pPr lvl="8">
              <a:spcBef>
                <a:spcPts val="0"/>
              </a:spcBef>
              <a:buSzPts val="1200"/>
              <a:buChar char="■"/>
              <a:defRPr sz="1200"/>
            </a:lvl9pPr>
          </a:lstStyle>
          <a:p/>
        </p:txBody>
      </p:sp>
      <p:sp>
        <p:nvSpPr>
          <p:cNvPr id="41" name="Shape 41"/>
          <p:cNvSpPr txBox="1"/>
          <p:nvPr>
            <p:ph idx="2" type="body"/>
          </p:nvPr>
        </p:nvSpPr>
        <p:spPr>
          <a:xfrm>
            <a:off x="4832400" y="1229975"/>
            <a:ext cx="3999900" cy="3339000"/>
          </a:xfrm>
          <a:prstGeom prst="rect">
            <a:avLst/>
          </a:prstGeom>
        </p:spPr>
        <p:txBody>
          <a:bodyPr anchorCtr="0" anchor="t" bIns="91425" lIns="91425" rIns="91425" wrap="square" tIns="91425"/>
          <a:lstStyle>
            <a:lvl1pPr lvl="0">
              <a:spcBef>
                <a:spcPts val="0"/>
              </a:spcBef>
              <a:buSzPts val="1400"/>
              <a:buChar char="●"/>
              <a:defRPr sz="1400"/>
            </a:lvl1pPr>
            <a:lvl2pPr lvl="1">
              <a:spcBef>
                <a:spcPts val="0"/>
              </a:spcBef>
              <a:buSzPts val="1200"/>
              <a:buChar char="○"/>
              <a:defRPr sz="1200"/>
            </a:lvl2pPr>
            <a:lvl3pPr lvl="2">
              <a:spcBef>
                <a:spcPts val="0"/>
              </a:spcBef>
              <a:buSzPts val="1200"/>
              <a:buChar char="■"/>
              <a:defRPr sz="1200"/>
            </a:lvl3pPr>
            <a:lvl4pPr lvl="3">
              <a:spcBef>
                <a:spcPts val="0"/>
              </a:spcBef>
              <a:buSzPts val="1200"/>
              <a:buChar char="●"/>
              <a:defRPr sz="1200"/>
            </a:lvl4pPr>
            <a:lvl5pPr lvl="4">
              <a:spcBef>
                <a:spcPts val="0"/>
              </a:spcBef>
              <a:buSzPts val="1200"/>
              <a:buChar char="○"/>
              <a:defRPr sz="1200"/>
            </a:lvl5pPr>
            <a:lvl6pPr lvl="5">
              <a:spcBef>
                <a:spcPts val="0"/>
              </a:spcBef>
              <a:buSzPts val="1200"/>
              <a:buChar char="■"/>
              <a:defRPr sz="1200"/>
            </a:lvl6pPr>
            <a:lvl7pPr lvl="6">
              <a:spcBef>
                <a:spcPts val="0"/>
              </a:spcBef>
              <a:buSzPts val="1200"/>
              <a:buChar char="●"/>
              <a:defRPr sz="1200"/>
            </a:lvl7pPr>
            <a:lvl8pPr lvl="7">
              <a:spcBef>
                <a:spcPts val="0"/>
              </a:spcBef>
              <a:buSzPts val="1200"/>
              <a:buChar char="○"/>
              <a:defRPr sz="1200"/>
            </a:lvl8pPr>
            <a:lvl9pPr lvl="8">
              <a:spcBef>
                <a:spcPts val="0"/>
              </a:spcBef>
              <a:buSzPts val="1200"/>
              <a:buChar char="■"/>
              <a:defRPr sz="1200"/>
            </a:lvl9pPr>
          </a:lstStyle>
          <a:p/>
        </p:txBody>
      </p:sp>
      <p:sp>
        <p:nvSpPr>
          <p:cNvPr id="42" name="Shape 42"/>
          <p:cNvSpPr txBox="1"/>
          <p:nvPr>
            <p:ph idx="12" type="sldNum"/>
          </p:nvPr>
        </p:nvSpPr>
        <p:spPr>
          <a:xfrm>
            <a:off x="8460431" y="4651190"/>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solidFill>
                  <a:schemeClr val="dk2"/>
                </a:solidFill>
              </a:rPr>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Only">
  <p:cSld name="Title only">
    <p:spTree>
      <p:nvGrpSpPr>
        <p:cNvPr id="43" name="Shape 43"/>
        <p:cNvGrpSpPr/>
        <p:nvPr/>
      </p:nvGrpSpPr>
      <p:grpSpPr>
        <a:xfrm>
          <a:off x="0" y="0"/>
          <a:ext cx="0" cy="0"/>
          <a:chOff x="0" y="0"/>
          <a:chExt cx="0" cy="0"/>
        </a:xfrm>
      </p:grpSpPr>
      <p:sp>
        <p:nvSpPr>
          <p:cNvPr id="44" name="Shape 44"/>
          <p:cNvSpPr txBox="1"/>
          <p:nvPr>
            <p:ph type="title"/>
          </p:nvPr>
        </p:nvSpPr>
        <p:spPr>
          <a:xfrm>
            <a:off x="311700" y="410000"/>
            <a:ext cx="8520600" cy="607800"/>
          </a:xfrm>
          <a:prstGeom prst="rect">
            <a:avLst/>
          </a:prstGeom>
        </p:spPr>
        <p:txBody>
          <a:bodyPr anchorCtr="0" anchor="t" bIns="91425" lIns="91425" rIns="91425" wrap="square" tIns="91425"/>
          <a:lstStyle>
            <a:lvl1pPr lvl="0">
              <a:spcBef>
                <a:spcPts val="0"/>
              </a:spcBef>
              <a:buSzPts val="3000"/>
              <a:buNone/>
              <a:defRPr/>
            </a:lvl1pPr>
            <a:lvl2pPr lvl="1">
              <a:spcBef>
                <a:spcPts val="0"/>
              </a:spcBef>
              <a:buSzPts val="3000"/>
              <a:buNone/>
              <a:defRPr/>
            </a:lvl2pPr>
            <a:lvl3pPr lvl="2">
              <a:spcBef>
                <a:spcPts val="0"/>
              </a:spcBef>
              <a:buSzPts val="3000"/>
              <a:buNone/>
              <a:defRPr/>
            </a:lvl3pPr>
            <a:lvl4pPr lvl="3">
              <a:spcBef>
                <a:spcPts val="0"/>
              </a:spcBef>
              <a:buSzPts val="3000"/>
              <a:buNone/>
              <a:defRPr/>
            </a:lvl4pPr>
            <a:lvl5pPr lvl="4">
              <a:spcBef>
                <a:spcPts val="0"/>
              </a:spcBef>
              <a:buSzPts val="3000"/>
              <a:buNone/>
              <a:defRPr/>
            </a:lvl5pPr>
            <a:lvl6pPr lvl="5">
              <a:spcBef>
                <a:spcPts val="0"/>
              </a:spcBef>
              <a:buSzPts val="3000"/>
              <a:buNone/>
              <a:defRPr/>
            </a:lvl6pPr>
            <a:lvl7pPr lvl="6">
              <a:spcBef>
                <a:spcPts val="0"/>
              </a:spcBef>
              <a:buSzPts val="3000"/>
              <a:buNone/>
              <a:defRPr/>
            </a:lvl7pPr>
            <a:lvl8pPr lvl="7">
              <a:spcBef>
                <a:spcPts val="0"/>
              </a:spcBef>
              <a:buSzPts val="3000"/>
              <a:buNone/>
              <a:defRPr/>
            </a:lvl8pPr>
            <a:lvl9pPr lvl="8">
              <a:spcBef>
                <a:spcPts val="0"/>
              </a:spcBef>
              <a:buSzPts val="3000"/>
              <a:buNone/>
              <a:defRPr/>
            </a:lvl9pPr>
          </a:lstStyle>
          <a:p/>
        </p:txBody>
      </p:sp>
      <p:sp>
        <p:nvSpPr>
          <p:cNvPr id="45" name="Shape 45"/>
          <p:cNvSpPr txBox="1"/>
          <p:nvPr>
            <p:ph idx="12" type="sldNum"/>
          </p:nvPr>
        </p:nvSpPr>
        <p:spPr>
          <a:xfrm>
            <a:off x="8460431" y="4651190"/>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solidFill>
                  <a:schemeClr val="dk2"/>
                </a:solidFill>
              </a:rPr>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One column text">
    <p:spTree>
      <p:nvGrpSpPr>
        <p:cNvPr id="46" name="Shape 46"/>
        <p:cNvGrpSpPr/>
        <p:nvPr/>
      </p:nvGrpSpPr>
      <p:grpSpPr>
        <a:xfrm>
          <a:off x="0" y="0"/>
          <a:ext cx="0" cy="0"/>
          <a:chOff x="0" y="0"/>
          <a:chExt cx="0" cy="0"/>
        </a:xfrm>
      </p:grpSpPr>
      <p:sp>
        <p:nvSpPr>
          <p:cNvPr id="47" name="Shape 47"/>
          <p:cNvSpPr txBox="1"/>
          <p:nvPr>
            <p:ph type="title"/>
          </p:nvPr>
        </p:nvSpPr>
        <p:spPr>
          <a:xfrm>
            <a:off x="311700" y="555600"/>
            <a:ext cx="2808000" cy="755700"/>
          </a:xfrm>
          <a:prstGeom prst="rect">
            <a:avLst/>
          </a:prstGeom>
        </p:spPr>
        <p:txBody>
          <a:bodyPr anchorCtr="0" anchor="b" bIns="91425" lIns="91425" rIns="91425" wrap="square" tIns="91425"/>
          <a:lstStyle>
            <a:lvl1pPr lvl="0">
              <a:spcBef>
                <a:spcPts val="0"/>
              </a:spcBef>
              <a:buSzPts val="2400"/>
              <a:buNone/>
              <a:defRPr sz="2400"/>
            </a:lvl1pPr>
            <a:lvl2pPr lvl="1">
              <a:spcBef>
                <a:spcPts val="0"/>
              </a:spcBef>
              <a:buSzPts val="2400"/>
              <a:buNone/>
              <a:defRPr sz="2400"/>
            </a:lvl2pPr>
            <a:lvl3pPr lvl="2">
              <a:spcBef>
                <a:spcPts val="0"/>
              </a:spcBef>
              <a:buSzPts val="2400"/>
              <a:buNone/>
              <a:defRPr sz="2400"/>
            </a:lvl3pPr>
            <a:lvl4pPr lvl="3">
              <a:spcBef>
                <a:spcPts val="0"/>
              </a:spcBef>
              <a:buSzPts val="2400"/>
              <a:buNone/>
              <a:defRPr sz="2400"/>
            </a:lvl4pPr>
            <a:lvl5pPr lvl="4">
              <a:spcBef>
                <a:spcPts val="0"/>
              </a:spcBef>
              <a:buSzPts val="2400"/>
              <a:buNone/>
              <a:defRPr sz="2400"/>
            </a:lvl5pPr>
            <a:lvl6pPr lvl="5">
              <a:spcBef>
                <a:spcPts val="0"/>
              </a:spcBef>
              <a:buSzPts val="2400"/>
              <a:buNone/>
              <a:defRPr sz="2400"/>
            </a:lvl6pPr>
            <a:lvl7pPr lvl="6">
              <a:spcBef>
                <a:spcPts val="0"/>
              </a:spcBef>
              <a:buSzPts val="2400"/>
              <a:buNone/>
              <a:defRPr sz="2400"/>
            </a:lvl7pPr>
            <a:lvl8pPr lvl="7">
              <a:spcBef>
                <a:spcPts val="0"/>
              </a:spcBef>
              <a:buSzPts val="2400"/>
              <a:buNone/>
              <a:defRPr sz="2400"/>
            </a:lvl8pPr>
            <a:lvl9pPr lvl="8">
              <a:spcBef>
                <a:spcPts val="0"/>
              </a:spcBef>
              <a:buSzPts val="2400"/>
              <a:buNone/>
              <a:defRPr sz="2400"/>
            </a:lvl9pPr>
          </a:lstStyle>
          <a:p/>
        </p:txBody>
      </p:sp>
      <p:sp>
        <p:nvSpPr>
          <p:cNvPr id="48" name="Shape 48"/>
          <p:cNvSpPr txBox="1"/>
          <p:nvPr>
            <p:ph idx="1" type="body"/>
          </p:nvPr>
        </p:nvSpPr>
        <p:spPr>
          <a:xfrm>
            <a:off x="311700" y="1465804"/>
            <a:ext cx="2808000" cy="3103200"/>
          </a:xfrm>
          <a:prstGeom prst="rect">
            <a:avLst/>
          </a:prstGeom>
        </p:spPr>
        <p:txBody>
          <a:bodyPr anchorCtr="0" anchor="t" bIns="91425" lIns="91425" rIns="91425" wrap="square" tIns="91425"/>
          <a:lstStyle>
            <a:lvl1pPr lvl="0">
              <a:spcBef>
                <a:spcPts val="0"/>
              </a:spcBef>
              <a:buSzPts val="1200"/>
              <a:buChar char="●"/>
              <a:defRPr sz="1200"/>
            </a:lvl1pPr>
            <a:lvl2pPr lvl="1">
              <a:spcBef>
                <a:spcPts val="0"/>
              </a:spcBef>
              <a:buSzPts val="1200"/>
              <a:buChar char="○"/>
              <a:defRPr sz="1200"/>
            </a:lvl2pPr>
            <a:lvl3pPr lvl="2">
              <a:spcBef>
                <a:spcPts val="0"/>
              </a:spcBef>
              <a:buSzPts val="1200"/>
              <a:buChar char="■"/>
              <a:defRPr sz="1200"/>
            </a:lvl3pPr>
            <a:lvl4pPr lvl="3">
              <a:spcBef>
                <a:spcPts val="0"/>
              </a:spcBef>
              <a:buSzPts val="1200"/>
              <a:buChar char="●"/>
              <a:defRPr sz="1200"/>
            </a:lvl4pPr>
            <a:lvl5pPr lvl="4">
              <a:spcBef>
                <a:spcPts val="0"/>
              </a:spcBef>
              <a:buSzPts val="1200"/>
              <a:buChar char="○"/>
              <a:defRPr sz="1200"/>
            </a:lvl5pPr>
            <a:lvl6pPr lvl="5">
              <a:spcBef>
                <a:spcPts val="0"/>
              </a:spcBef>
              <a:buSzPts val="1200"/>
              <a:buChar char="■"/>
              <a:defRPr sz="1200"/>
            </a:lvl6pPr>
            <a:lvl7pPr lvl="6">
              <a:spcBef>
                <a:spcPts val="0"/>
              </a:spcBef>
              <a:buSzPts val="1200"/>
              <a:buChar char="●"/>
              <a:defRPr sz="1200"/>
            </a:lvl7pPr>
            <a:lvl8pPr lvl="7">
              <a:spcBef>
                <a:spcPts val="0"/>
              </a:spcBef>
              <a:buSzPts val="1200"/>
              <a:buChar char="○"/>
              <a:defRPr sz="1200"/>
            </a:lvl8pPr>
            <a:lvl9pPr lvl="8">
              <a:spcBef>
                <a:spcPts val="0"/>
              </a:spcBef>
              <a:buSzPts val="1200"/>
              <a:buChar char="■"/>
              <a:defRPr sz="1200"/>
            </a:lvl9pPr>
          </a:lstStyle>
          <a:p/>
        </p:txBody>
      </p:sp>
      <p:sp>
        <p:nvSpPr>
          <p:cNvPr id="49" name="Shape 49"/>
          <p:cNvSpPr txBox="1"/>
          <p:nvPr>
            <p:ph idx="12" type="sldNum"/>
          </p:nvPr>
        </p:nvSpPr>
        <p:spPr>
          <a:xfrm>
            <a:off x="8460431" y="4651190"/>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solidFill>
                  <a:schemeClr val="dk2"/>
                </a:solidFill>
              </a:rPr>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ain point">
    <p:bg>
      <p:bgPr>
        <a:solidFill>
          <a:schemeClr val="accent4"/>
        </a:solidFill>
      </p:bgPr>
    </p:bg>
    <p:spTree>
      <p:nvGrpSpPr>
        <p:cNvPr id="50" name="Shape 50"/>
        <p:cNvGrpSpPr/>
        <p:nvPr/>
      </p:nvGrpSpPr>
      <p:grpSpPr>
        <a:xfrm>
          <a:off x="0" y="0"/>
          <a:ext cx="0" cy="0"/>
          <a:chOff x="0" y="0"/>
          <a:chExt cx="0" cy="0"/>
        </a:xfrm>
      </p:grpSpPr>
      <p:grpSp>
        <p:nvGrpSpPr>
          <p:cNvPr id="51" name="Shape 51"/>
          <p:cNvGrpSpPr/>
          <p:nvPr/>
        </p:nvGrpSpPr>
        <p:grpSpPr>
          <a:xfrm>
            <a:off x="6098378" y="5"/>
            <a:ext cx="3045625" cy="2030570"/>
            <a:chOff x="6098378" y="5"/>
            <a:chExt cx="3045625" cy="2030570"/>
          </a:xfrm>
        </p:grpSpPr>
        <p:sp>
          <p:nvSpPr>
            <p:cNvPr id="52" name="Shape 52"/>
            <p:cNvSpPr/>
            <p:nvPr/>
          </p:nvSpPr>
          <p:spPr>
            <a:xfrm>
              <a:off x="8128803" y="16"/>
              <a:ext cx="1015200" cy="1015200"/>
            </a:xfrm>
            <a:prstGeom prst="rect">
              <a:avLst/>
            </a:prstGeom>
            <a:solidFill>
              <a:schemeClr val="accent3"/>
            </a:solidFill>
            <a:ln>
              <a:noFill/>
            </a:ln>
          </p:spPr>
          <p:txBody>
            <a:bodyPr anchorCtr="0" anchor="ctr" bIns="91425" lIns="91425" rIns="91425" wrap="square" tIns="91425">
              <a:noAutofit/>
            </a:bodyPr>
            <a:lstStyle/>
            <a:p>
              <a:pPr indent="0" lvl="0" marL="0">
                <a:spcBef>
                  <a:spcPts val="0"/>
                </a:spcBef>
                <a:buNone/>
              </a:pPr>
              <a:r>
                <a:t/>
              </a:r>
              <a:endParaRPr/>
            </a:p>
          </p:txBody>
        </p:sp>
        <p:sp>
          <p:nvSpPr>
            <p:cNvPr id="53" name="Shape 53"/>
            <p:cNvSpPr/>
            <p:nvPr/>
          </p:nvSpPr>
          <p:spPr>
            <a:xfrm flipH="1">
              <a:off x="7113463" y="5"/>
              <a:ext cx="1015200" cy="1015200"/>
            </a:xfrm>
            <a:prstGeom prst="rtTriangle">
              <a:avLst/>
            </a:prstGeom>
            <a:solidFill>
              <a:schemeClr val="accent5"/>
            </a:solidFill>
            <a:ln>
              <a:noFill/>
            </a:ln>
          </p:spPr>
          <p:txBody>
            <a:bodyPr anchorCtr="0" anchor="ctr" bIns="91425" lIns="91425" rIns="91425" wrap="square" tIns="91425">
              <a:noAutofit/>
            </a:bodyPr>
            <a:lstStyle/>
            <a:p>
              <a:pPr indent="0" lvl="0" marL="0">
                <a:spcBef>
                  <a:spcPts val="0"/>
                </a:spcBef>
                <a:buNone/>
              </a:pPr>
              <a:r>
                <a:t/>
              </a:r>
              <a:endParaRPr/>
            </a:p>
          </p:txBody>
        </p:sp>
        <p:sp>
          <p:nvSpPr>
            <p:cNvPr id="54" name="Shape 54"/>
            <p:cNvSpPr/>
            <p:nvPr/>
          </p:nvSpPr>
          <p:spPr>
            <a:xfrm flipH="1" rot="10800000">
              <a:off x="7113588" y="107"/>
              <a:ext cx="1015200" cy="1015200"/>
            </a:xfrm>
            <a:prstGeom prst="rtTriangle">
              <a:avLst/>
            </a:prstGeom>
            <a:solidFill>
              <a:schemeClr val="accent3"/>
            </a:solidFill>
            <a:ln>
              <a:noFill/>
            </a:ln>
          </p:spPr>
          <p:txBody>
            <a:bodyPr anchorCtr="0" anchor="ctr" bIns="91425" lIns="91425" rIns="91425" wrap="square" tIns="91425">
              <a:noAutofit/>
            </a:bodyPr>
            <a:lstStyle/>
            <a:p>
              <a:pPr indent="0" lvl="0" marL="0">
                <a:spcBef>
                  <a:spcPts val="0"/>
                </a:spcBef>
                <a:buNone/>
              </a:pPr>
              <a:r>
                <a:t/>
              </a:r>
              <a:endParaRPr/>
            </a:p>
          </p:txBody>
        </p:sp>
        <p:sp>
          <p:nvSpPr>
            <p:cNvPr id="55" name="Shape 55"/>
            <p:cNvSpPr/>
            <p:nvPr/>
          </p:nvSpPr>
          <p:spPr>
            <a:xfrm rot="10800000">
              <a:off x="6098378" y="97"/>
              <a:ext cx="1015200" cy="1015200"/>
            </a:xfrm>
            <a:prstGeom prst="rtTriangle">
              <a:avLst/>
            </a:prstGeom>
            <a:solidFill>
              <a:schemeClr val="accent5"/>
            </a:solidFill>
            <a:ln>
              <a:noFill/>
            </a:ln>
          </p:spPr>
          <p:txBody>
            <a:bodyPr anchorCtr="0" anchor="ctr" bIns="91425" lIns="91425" rIns="91425" wrap="square" tIns="91425">
              <a:noAutofit/>
            </a:bodyPr>
            <a:lstStyle/>
            <a:p>
              <a:pPr indent="0" lvl="0" marL="0">
                <a:spcBef>
                  <a:spcPts val="0"/>
                </a:spcBef>
                <a:buNone/>
              </a:pPr>
              <a:r>
                <a:t/>
              </a:r>
              <a:endParaRPr/>
            </a:p>
          </p:txBody>
        </p:sp>
        <p:sp>
          <p:nvSpPr>
            <p:cNvPr id="56" name="Shape 56"/>
            <p:cNvSpPr/>
            <p:nvPr/>
          </p:nvSpPr>
          <p:spPr>
            <a:xfrm rot="10800000">
              <a:off x="8128789" y="1015375"/>
              <a:ext cx="1015200" cy="1015200"/>
            </a:xfrm>
            <a:prstGeom prst="rtTriangle">
              <a:avLst/>
            </a:prstGeom>
            <a:solidFill>
              <a:schemeClr val="accent5"/>
            </a:solidFill>
            <a:ln>
              <a:noFill/>
            </a:ln>
          </p:spPr>
          <p:txBody>
            <a:bodyPr anchorCtr="0" anchor="ctr" bIns="91425" lIns="91425" rIns="91425" wrap="square" tIns="91425">
              <a:noAutofit/>
            </a:bodyPr>
            <a:lstStyle/>
            <a:p>
              <a:pPr indent="0" lvl="0" marL="0">
                <a:spcBef>
                  <a:spcPts val="0"/>
                </a:spcBef>
                <a:buNone/>
              </a:pPr>
              <a:r>
                <a:t/>
              </a:r>
              <a:endParaRPr/>
            </a:p>
          </p:txBody>
        </p:sp>
      </p:grpSp>
      <p:sp>
        <p:nvSpPr>
          <p:cNvPr id="57" name="Shape 57"/>
          <p:cNvSpPr txBox="1"/>
          <p:nvPr>
            <p:ph type="title"/>
          </p:nvPr>
        </p:nvSpPr>
        <p:spPr>
          <a:xfrm>
            <a:off x="490250" y="526350"/>
            <a:ext cx="5618700" cy="4090800"/>
          </a:xfrm>
          <a:prstGeom prst="rect">
            <a:avLst/>
          </a:prstGeom>
        </p:spPr>
        <p:txBody>
          <a:bodyPr anchorCtr="0" anchor="ctr" bIns="91425" lIns="91425" rIns="91425" wrap="square" tIns="91425"/>
          <a:lstStyle>
            <a:lvl1pPr lvl="0">
              <a:spcBef>
                <a:spcPts val="0"/>
              </a:spcBef>
              <a:buClr>
                <a:schemeClr val="lt1"/>
              </a:buClr>
              <a:buSzPts val="4800"/>
              <a:buNone/>
              <a:defRPr sz="4800">
                <a:solidFill>
                  <a:schemeClr val="lt1"/>
                </a:solidFill>
              </a:defRPr>
            </a:lvl1pPr>
            <a:lvl2pPr lvl="1">
              <a:spcBef>
                <a:spcPts val="0"/>
              </a:spcBef>
              <a:buClr>
                <a:schemeClr val="lt1"/>
              </a:buClr>
              <a:buSzPts val="4800"/>
              <a:buNone/>
              <a:defRPr sz="4800">
                <a:solidFill>
                  <a:schemeClr val="lt1"/>
                </a:solidFill>
              </a:defRPr>
            </a:lvl2pPr>
            <a:lvl3pPr lvl="2">
              <a:spcBef>
                <a:spcPts val="0"/>
              </a:spcBef>
              <a:buClr>
                <a:schemeClr val="lt1"/>
              </a:buClr>
              <a:buSzPts val="4800"/>
              <a:buNone/>
              <a:defRPr sz="4800">
                <a:solidFill>
                  <a:schemeClr val="lt1"/>
                </a:solidFill>
              </a:defRPr>
            </a:lvl3pPr>
            <a:lvl4pPr lvl="3">
              <a:spcBef>
                <a:spcPts val="0"/>
              </a:spcBef>
              <a:buClr>
                <a:schemeClr val="lt1"/>
              </a:buClr>
              <a:buSzPts val="4800"/>
              <a:buNone/>
              <a:defRPr sz="4800">
                <a:solidFill>
                  <a:schemeClr val="lt1"/>
                </a:solidFill>
              </a:defRPr>
            </a:lvl4pPr>
            <a:lvl5pPr lvl="4">
              <a:spcBef>
                <a:spcPts val="0"/>
              </a:spcBef>
              <a:buClr>
                <a:schemeClr val="lt1"/>
              </a:buClr>
              <a:buSzPts val="4800"/>
              <a:buNone/>
              <a:defRPr sz="4800">
                <a:solidFill>
                  <a:schemeClr val="lt1"/>
                </a:solidFill>
              </a:defRPr>
            </a:lvl5pPr>
            <a:lvl6pPr lvl="5">
              <a:spcBef>
                <a:spcPts val="0"/>
              </a:spcBef>
              <a:buClr>
                <a:schemeClr val="lt1"/>
              </a:buClr>
              <a:buSzPts val="4800"/>
              <a:buNone/>
              <a:defRPr sz="4800">
                <a:solidFill>
                  <a:schemeClr val="lt1"/>
                </a:solidFill>
              </a:defRPr>
            </a:lvl6pPr>
            <a:lvl7pPr lvl="6">
              <a:spcBef>
                <a:spcPts val="0"/>
              </a:spcBef>
              <a:buClr>
                <a:schemeClr val="lt1"/>
              </a:buClr>
              <a:buSzPts val="4800"/>
              <a:buNone/>
              <a:defRPr sz="4800">
                <a:solidFill>
                  <a:schemeClr val="lt1"/>
                </a:solidFill>
              </a:defRPr>
            </a:lvl7pPr>
            <a:lvl8pPr lvl="7">
              <a:spcBef>
                <a:spcPts val="0"/>
              </a:spcBef>
              <a:buClr>
                <a:schemeClr val="lt1"/>
              </a:buClr>
              <a:buSzPts val="4800"/>
              <a:buNone/>
              <a:defRPr sz="4800">
                <a:solidFill>
                  <a:schemeClr val="lt1"/>
                </a:solidFill>
              </a:defRPr>
            </a:lvl8pPr>
            <a:lvl9pPr lvl="8">
              <a:spcBef>
                <a:spcPts val="0"/>
              </a:spcBef>
              <a:buClr>
                <a:schemeClr val="lt1"/>
              </a:buClr>
              <a:buSzPts val="4800"/>
              <a:buNone/>
              <a:defRPr sz="4800">
                <a:solidFill>
                  <a:schemeClr val="lt1"/>
                </a:solidFill>
              </a:defRPr>
            </a:lvl9pPr>
          </a:lstStyle>
          <a:p/>
        </p:txBody>
      </p:sp>
      <p:sp>
        <p:nvSpPr>
          <p:cNvPr id="58" name="Shape 58"/>
          <p:cNvSpPr txBox="1"/>
          <p:nvPr>
            <p:ph idx="12" type="sldNum"/>
          </p:nvPr>
        </p:nvSpPr>
        <p:spPr>
          <a:xfrm>
            <a:off x="8460431" y="4651190"/>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ection title and description">
    <p:spTree>
      <p:nvGrpSpPr>
        <p:cNvPr id="59" name="Shape 59"/>
        <p:cNvGrpSpPr/>
        <p:nvPr/>
      </p:nvGrpSpPr>
      <p:grpSpPr>
        <a:xfrm>
          <a:off x="0" y="0"/>
          <a:ext cx="0" cy="0"/>
          <a:chOff x="0" y="0"/>
          <a:chExt cx="0" cy="0"/>
        </a:xfrm>
      </p:grpSpPr>
      <p:sp>
        <p:nvSpPr>
          <p:cNvPr id="60" name="Shape 60"/>
          <p:cNvSpPr/>
          <p:nvPr/>
        </p:nvSpPr>
        <p:spPr>
          <a:xfrm>
            <a:off x="4572000" y="-175"/>
            <a:ext cx="4572000" cy="5143500"/>
          </a:xfrm>
          <a:prstGeom prst="rect">
            <a:avLst/>
          </a:prstGeom>
          <a:solidFill>
            <a:schemeClr val="dk1"/>
          </a:solidFill>
          <a:ln>
            <a:noFill/>
          </a:ln>
        </p:spPr>
        <p:txBody>
          <a:bodyPr anchorCtr="0" anchor="ctr" bIns="91425" lIns="91425" rIns="91425" wrap="square" tIns="91425">
            <a:noAutofit/>
          </a:bodyPr>
          <a:lstStyle/>
          <a:p>
            <a:pPr indent="0" lvl="0" marL="0">
              <a:spcBef>
                <a:spcPts val="0"/>
              </a:spcBef>
              <a:buNone/>
            </a:pPr>
            <a:r>
              <a:t/>
            </a:r>
            <a:endParaRPr/>
          </a:p>
        </p:txBody>
      </p:sp>
      <p:cxnSp>
        <p:nvCxnSpPr>
          <p:cNvPr id="61" name="Shape 61"/>
          <p:cNvCxnSpPr/>
          <p:nvPr/>
        </p:nvCxnSpPr>
        <p:spPr>
          <a:xfrm>
            <a:off x="5029675" y="4495500"/>
            <a:ext cx="468300" cy="0"/>
          </a:xfrm>
          <a:prstGeom prst="straightConnector1">
            <a:avLst/>
          </a:prstGeom>
          <a:noFill/>
          <a:ln cap="flat" cmpd="sng" w="19050">
            <a:solidFill>
              <a:schemeClr val="lt1"/>
            </a:solidFill>
            <a:prstDash val="solid"/>
            <a:round/>
            <a:headEnd len="med" w="med" type="none"/>
            <a:tailEnd len="med" w="med" type="none"/>
          </a:ln>
        </p:spPr>
      </p:cxnSp>
      <p:sp>
        <p:nvSpPr>
          <p:cNvPr id="62" name="Shape 62"/>
          <p:cNvSpPr txBox="1"/>
          <p:nvPr>
            <p:ph type="title"/>
          </p:nvPr>
        </p:nvSpPr>
        <p:spPr>
          <a:xfrm>
            <a:off x="265500" y="1151100"/>
            <a:ext cx="4045200" cy="1564500"/>
          </a:xfrm>
          <a:prstGeom prst="rect">
            <a:avLst/>
          </a:prstGeom>
        </p:spPr>
        <p:txBody>
          <a:bodyPr anchorCtr="0" anchor="b" bIns="91425" lIns="91425" rIns="91425" wrap="square" tIns="91425"/>
          <a:lstStyle>
            <a:lvl1pPr lvl="0" algn="ctr">
              <a:spcBef>
                <a:spcPts val="0"/>
              </a:spcBef>
              <a:buSzPts val="4200"/>
              <a:buNone/>
              <a:defRPr sz="4200"/>
            </a:lvl1pPr>
            <a:lvl2pPr lvl="1" algn="ctr">
              <a:spcBef>
                <a:spcPts val="0"/>
              </a:spcBef>
              <a:buSzPts val="4200"/>
              <a:buNone/>
              <a:defRPr sz="4200"/>
            </a:lvl2pPr>
            <a:lvl3pPr lvl="2" algn="ctr">
              <a:spcBef>
                <a:spcPts val="0"/>
              </a:spcBef>
              <a:buSzPts val="4200"/>
              <a:buNone/>
              <a:defRPr sz="4200"/>
            </a:lvl3pPr>
            <a:lvl4pPr lvl="3" algn="ctr">
              <a:spcBef>
                <a:spcPts val="0"/>
              </a:spcBef>
              <a:buSzPts val="4200"/>
              <a:buNone/>
              <a:defRPr sz="4200"/>
            </a:lvl4pPr>
            <a:lvl5pPr lvl="4" algn="ctr">
              <a:spcBef>
                <a:spcPts val="0"/>
              </a:spcBef>
              <a:buSzPts val="4200"/>
              <a:buNone/>
              <a:defRPr sz="4200"/>
            </a:lvl5pPr>
            <a:lvl6pPr lvl="5" algn="ctr">
              <a:spcBef>
                <a:spcPts val="0"/>
              </a:spcBef>
              <a:buSzPts val="4200"/>
              <a:buNone/>
              <a:defRPr sz="4200"/>
            </a:lvl6pPr>
            <a:lvl7pPr lvl="6" algn="ctr">
              <a:spcBef>
                <a:spcPts val="0"/>
              </a:spcBef>
              <a:buSzPts val="4200"/>
              <a:buNone/>
              <a:defRPr sz="4200"/>
            </a:lvl7pPr>
            <a:lvl8pPr lvl="7" algn="ctr">
              <a:spcBef>
                <a:spcPts val="0"/>
              </a:spcBef>
              <a:buSzPts val="4200"/>
              <a:buNone/>
              <a:defRPr sz="4200"/>
            </a:lvl8pPr>
            <a:lvl9pPr lvl="8" algn="ctr">
              <a:spcBef>
                <a:spcPts val="0"/>
              </a:spcBef>
              <a:buSzPts val="4200"/>
              <a:buNone/>
              <a:defRPr sz="4200"/>
            </a:lvl9pPr>
          </a:lstStyle>
          <a:p/>
        </p:txBody>
      </p:sp>
      <p:sp>
        <p:nvSpPr>
          <p:cNvPr id="63" name="Shape 63"/>
          <p:cNvSpPr txBox="1"/>
          <p:nvPr>
            <p:ph idx="1" type="subTitle"/>
          </p:nvPr>
        </p:nvSpPr>
        <p:spPr>
          <a:xfrm>
            <a:off x="265500" y="2769001"/>
            <a:ext cx="4045200" cy="1269300"/>
          </a:xfrm>
          <a:prstGeom prst="rect">
            <a:avLst/>
          </a:prstGeom>
        </p:spPr>
        <p:txBody>
          <a:bodyPr anchorCtr="0" anchor="t" bIns="91425" lIns="91425"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64" name="Shape 64"/>
          <p:cNvSpPr txBox="1"/>
          <p:nvPr>
            <p:ph idx="2" type="body"/>
          </p:nvPr>
        </p:nvSpPr>
        <p:spPr>
          <a:xfrm>
            <a:off x="4939500" y="724200"/>
            <a:ext cx="3837000" cy="3695100"/>
          </a:xfrm>
          <a:prstGeom prst="rect">
            <a:avLst/>
          </a:prstGeom>
        </p:spPr>
        <p:txBody>
          <a:bodyPr anchorCtr="0" anchor="ctr" bIns="91425" lIns="91425" rIns="91425" wrap="square" tIns="91425"/>
          <a:lstStyle>
            <a:lvl1pPr lvl="0">
              <a:spcBef>
                <a:spcPts val="0"/>
              </a:spcBef>
              <a:buClr>
                <a:schemeClr val="lt1"/>
              </a:buClr>
              <a:buSzPts val="1800"/>
              <a:buChar char="●"/>
              <a:defRPr>
                <a:solidFill>
                  <a:schemeClr val="lt1"/>
                </a:solidFill>
              </a:defRPr>
            </a:lvl1pPr>
            <a:lvl2pPr lvl="1">
              <a:spcBef>
                <a:spcPts val="0"/>
              </a:spcBef>
              <a:buClr>
                <a:schemeClr val="lt1"/>
              </a:buClr>
              <a:buSzPts val="1400"/>
              <a:buChar char="○"/>
              <a:defRPr>
                <a:solidFill>
                  <a:schemeClr val="lt1"/>
                </a:solidFill>
              </a:defRPr>
            </a:lvl2pPr>
            <a:lvl3pPr lvl="2">
              <a:spcBef>
                <a:spcPts val="0"/>
              </a:spcBef>
              <a:buClr>
                <a:schemeClr val="lt1"/>
              </a:buClr>
              <a:buSzPts val="1400"/>
              <a:buChar char="■"/>
              <a:defRPr>
                <a:solidFill>
                  <a:schemeClr val="lt1"/>
                </a:solidFill>
              </a:defRPr>
            </a:lvl3pPr>
            <a:lvl4pPr lvl="3">
              <a:spcBef>
                <a:spcPts val="0"/>
              </a:spcBef>
              <a:buClr>
                <a:schemeClr val="lt1"/>
              </a:buClr>
              <a:buSzPts val="1400"/>
              <a:buChar char="●"/>
              <a:defRPr>
                <a:solidFill>
                  <a:schemeClr val="lt1"/>
                </a:solidFill>
              </a:defRPr>
            </a:lvl4pPr>
            <a:lvl5pPr lvl="4">
              <a:spcBef>
                <a:spcPts val="0"/>
              </a:spcBef>
              <a:buClr>
                <a:schemeClr val="lt1"/>
              </a:buClr>
              <a:buSzPts val="1400"/>
              <a:buChar char="○"/>
              <a:defRPr>
                <a:solidFill>
                  <a:schemeClr val="lt1"/>
                </a:solidFill>
              </a:defRPr>
            </a:lvl5pPr>
            <a:lvl6pPr lvl="5">
              <a:spcBef>
                <a:spcPts val="0"/>
              </a:spcBef>
              <a:buClr>
                <a:schemeClr val="lt1"/>
              </a:buClr>
              <a:buSzPts val="1400"/>
              <a:buChar char="■"/>
              <a:defRPr>
                <a:solidFill>
                  <a:schemeClr val="lt1"/>
                </a:solidFill>
              </a:defRPr>
            </a:lvl6pPr>
            <a:lvl7pPr lvl="6">
              <a:spcBef>
                <a:spcPts val="0"/>
              </a:spcBef>
              <a:buClr>
                <a:schemeClr val="lt1"/>
              </a:buClr>
              <a:buSzPts val="1400"/>
              <a:buChar char="●"/>
              <a:defRPr>
                <a:solidFill>
                  <a:schemeClr val="lt1"/>
                </a:solidFill>
              </a:defRPr>
            </a:lvl7pPr>
            <a:lvl8pPr lvl="7">
              <a:spcBef>
                <a:spcPts val="0"/>
              </a:spcBef>
              <a:buClr>
                <a:schemeClr val="lt1"/>
              </a:buClr>
              <a:buSzPts val="1400"/>
              <a:buChar char="○"/>
              <a:defRPr>
                <a:solidFill>
                  <a:schemeClr val="lt1"/>
                </a:solidFill>
              </a:defRPr>
            </a:lvl8pPr>
            <a:lvl9pPr lvl="8">
              <a:spcBef>
                <a:spcPts val="0"/>
              </a:spcBef>
              <a:buClr>
                <a:schemeClr val="lt1"/>
              </a:buClr>
              <a:buSzPts val="1400"/>
              <a:buChar char="■"/>
              <a:defRPr>
                <a:solidFill>
                  <a:schemeClr val="lt1"/>
                </a:solidFill>
              </a:defRPr>
            </a:lvl9pPr>
          </a:lstStyle>
          <a:p/>
        </p:txBody>
      </p:sp>
      <p:sp>
        <p:nvSpPr>
          <p:cNvPr id="65" name="Shape 65"/>
          <p:cNvSpPr txBox="1"/>
          <p:nvPr>
            <p:ph idx="12" type="sldNum"/>
          </p:nvPr>
        </p:nvSpPr>
        <p:spPr>
          <a:xfrm>
            <a:off x="8460431" y="4651190"/>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Caption">
    <p:spTree>
      <p:nvGrpSpPr>
        <p:cNvPr id="66" name="Shape 66"/>
        <p:cNvGrpSpPr/>
        <p:nvPr/>
      </p:nvGrpSpPr>
      <p:grpSpPr>
        <a:xfrm>
          <a:off x="0" y="0"/>
          <a:ext cx="0" cy="0"/>
          <a:chOff x="0" y="0"/>
          <a:chExt cx="0" cy="0"/>
        </a:xfrm>
      </p:grpSpPr>
      <p:sp>
        <p:nvSpPr>
          <p:cNvPr id="67" name="Shape 67"/>
          <p:cNvSpPr txBox="1"/>
          <p:nvPr>
            <p:ph idx="1" type="body"/>
          </p:nvPr>
        </p:nvSpPr>
        <p:spPr>
          <a:xfrm>
            <a:off x="319500" y="4230575"/>
            <a:ext cx="5998800" cy="598800"/>
          </a:xfrm>
          <a:prstGeom prst="rect">
            <a:avLst/>
          </a:prstGeom>
        </p:spPr>
        <p:txBody>
          <a:bodyPr anchorCtr="0" anchor="ctr" bIns="91425" lIns="91425" rIns="91425" wrap="square" tIns="91425"/>
          <a:lstStyle>
            <a:lvl1pPr lvl="0">
              <a:lnSpc>
                <a:spcPct val="100000"/>
              </a:lnSpc>
              <a:spcBef>
                <a:spcPts val="0"/>
              </a:spcBef>
              <a:spcAft>
                <a:spcPts val="0"/>
              </a:spcAft>
              <a:buSzPts val="1800"/>
              <a:buNone/>
              <a:defRPr/>
            </a:lvl1pPr>
          </a:lstStyle>
          <a:p/>
        </p:txBody>
      </p:sp>
      <p:sp>
        <p:nvSpPr>
          <p:cNvPr id="68" name="Shape 68"/>
          <p:cNvSpPr txBox="1"/>
          <p:nvPr>
            <p:ph idx="12" type="sldNum"/>
          </p:nvPr>
        </p:nvSpPr>
        <p:spPr>
          <a:xfrm>
            <a:off x="8460431" y="4651190"/>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solidFill>
                  <a:schemeClr val="dk2"/>
                </a:solidFill>
              </a:rPr>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geometric">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10000"/>
            <a:ext cx="8520600" cy="607800"/>
          </a:xfrm>
          <a:prstGeom prst="rect">
            <a:avLst/>
          </a:prstGeom>
          <a:noFill/>
          <a:ln>
            <a:noFill/>
          </a:ln>
        </p:spPr>
        <p:txBody>
          <a:bodyPr anchorCtr="0" anchor="t" bIns="91425" lIns="91425" rIns="91425" wrap="square" tIns="91425"/>
          <a:lstStyle>
            <a:lvl1pPr lvl="0">
              <a:spcBef>
                <a:spcPts val="0"/>
              </a:spcBef>
              <a:buClr>
                <a:schemeClr val="dk1"/>
              </a:buClr>
              <a:buSzPts val="3000"/>
              <a:buFont typeface="Roboto"/>
              <a:buNone/>
              <a:defRPr sz="3000">
                <a:solidFill>
                  <a:schemeClr val="dk1"/>
                </a:solidFill>
                <a:latin typeface="Roboto"/>
                <a:ea typeface="Roboto"/>
                <a:cs typeface="Roboto"/>
                <a:sym typeface="Roboto"/>
              </a:defRPr>
            </a:lvl1pPr>
            <a:lvl2pPr lvl="1">
              <a:spcBef>
                <a:spcPts val="0"/>
              </a:spcBef>
              <a:buClr>
                <a:schemeClr val="dk1"/>
              </a:buClr>
              <a:buSzPts val="3000"/>
              <a:buFont typeface="Roboto"/>
              <a:buNone/>
              <a:defRPr sz="3000">
                <a:solidFill>
                  <a:schemeClr val="dk1"/>
                </a:solidFill>
                <a:latin typeface="Roboto"/>
                <a:ea typeface="Roboto"/>
                <a:cs typeface="Roboto"/>
                <a:sym typeface="Roboto"/>
              </a:defRPr>
            </a:lvl2pPr>
            <a:lvl3pPr lvl="2">
              <a:spcBef>
                <a:spcPts val="0"/>
              </a:spcBef>
              <a:buClr>
                <a:schemeClr val="dk1"/>
              </a:buClr>
              <a:buSzPts val="3000"/>
              <a:buFont typeface="Roboto"/>
              <a:buNone/>
              <a:defRPr sz="3000">
                <a:solidFill>
                  <a:schemeClr val="dk1"/>
                </a:solidFill>
                <a:latin typeface="Roboto"/>
                <a:ea typeface="Roboto"/>
                <a:cs typeface="Roboto"/>
                <a:sym typeface="Roboto"/>
              </a:defRPr>
            </a:lvl3pPr>
            <a:lvl4pPr lvl="3">
              <a:spcBef>
                <a:spcPts val="0"/>
              </a:spcBef>
              <a:buClr>
                <a:schemeClr val="dk1"/>
              </a:buClr>
              <a:buSzPts val="3000"/>
              <a:buFont typeface="Roboto"/>
              <a:buNone/>
              <a:defRPr sz="3000">
                <a:solidFill>
                  <a:schemeClr val="dk1"/>
                </a:solidFill>
                <a:latin typeface="Roboto"/>
                <a:ea typeface="Roboto"/>
                <a:cs typeface="Roboto"/>
                <a:sym typeface="Roboto"/>
              </a:defRPr>
            </a:lvl4pPr>
            <a:lvl5pPr lvl="4">
              <a:spcBef>
                <a:spcPts val="0"/>
              </a:spcBef>
              <a:buClr>
                <a:schemeClr val="dk1"/>
              </a:buClr>
              <a:buSzPts val="3000"/>
              <a:buFont typeface="Roboto"/>
              <a:buNone/>
              <a:defRPr sz="3000">
                <a:solidFill>
                  <a:schemeClr val="dk1"/>
                </a:solidFill>
                <a:latin typeface="Roboto"/>
                <a:ea typeface="Roboto"/>
                <a:cs typeface="Roboto"/>
                <a:sym typeface="Roboto"/>
              </a:defRPr>
            </a:lvl5pPr>
            <a:lvl6pPr lvl="5">
              <a:spcBef>
                <a:spcPts val="0"/>
              </a:spcBef>
              <a:buClr>
                <a:schemeClr val="dk1"/>
              </a:buClr>
              <a:buSzPts val="3000"/>
              <a:buFont typeface="Roboto"/>
              <a:buNone/>
              <a:defRPr sz="3000">
                <a:solidFill>
                  <a:schemeClr val="dk1"/>
                </a:solidFill>
                <a:latin typeface="Roboto"/>
                <a:ea typeface="Roboto"/>
                <a:cs typeface="Roboto"/>
                <a:sym typeface="Roboto"/>
              </a:defRPr>
            </a:lvl6pPr>
            <a:lvl7pPr lvl="6">
              <a:spcBef>
                <a:spcPts val="0"/>
              </a:spcBef>
              <a:buClr>
                <a:schemeClr val="dk1"/>
              </a:buClr>
              <a:buSzPts val="3000"/>
              <a:buFont typeface="Roboto"/>
              <a:buNone/>
              <a:defRPr sz="3000">
                <a:solidFill>
                  <a:schemeClr val="dk1"/>
                </a:solidFill>
                <a:latin typeface="Roboto"/>
                <a:ea typeface="Roboto"/>
                <a:cs typeface="Roboto"/>
                <a:sym typeface="Roboto"/>
              </a:defRPr>
            </a:lvl7pPr>
            <a:lvl8pPr lvl="7">
              <a:spcBef>
                <a:spcPts val="0"/>
              </a:spcBef>
              <a:buClr>
                <a:schemeClr val="dk1"/>
              </a:buClr>
              <a:buSzPts val="3000"/>
              <a:buFont typeface="Roboto"/>
              <a:buNone/>
              <a:defRPr sz="3000">
                <a:solidFill>
                  <a:schemeClr val="dk1"/>
                </a:solidFill>
                <a:latin typeface="Roboto"/>
                <a:ea typeface="Roboto"/>
                <a:cs typeface="Roboto"/>
                <a:sym typeface="Roboto"/>
              </a:defRPr>
            </a:lvl8pPr>
            <a:lvl9pPr lvl="8">
              <a:spcBef>
                <a:spcPts val="0"/>
              </a:spcBef>
              <a:buClr>
                <a:schemeClr val="dk1"/>
              </a:buClr>
              <a:buSzPts val="3000"/>
              <a:buFont typeface="Roboto"/>
              <a:buNone/>
              <a:defRPr sz="3000">
                <a:solidFill>
                  <a:schemeClr val="dk1"/>
                </a:solidFill>
                <a:latin typeface="Roboto"/>
                <a:ea typeface="Roboto"/>
                <a:cs typeface="Roboto"/>
                <a:sym typeface="Roboto"/>
              </a:defRPr>
            </a:lvl9pPr>
          </a:lstStyle>
          <a:p/>
        </p:txBody>
      </p:sp>
      <p:sp>
        <p:nvSpPr>
          <p:cNvPr id="7" name="Shape 7"/>
          <p:cNvSpPr txBox="1"/>
          <p:nvPr>
            <p:ph idx="1" type="body"/>
          </p:nvPr>
        </p:nvSpPr>
        <p:spPr>
          <a:xfrm>
            <a:off x="311700" y="1229875"/>
            <a:ext cx="8520600" cy="3339000"/>
          </a:xfrm>
          <a:prstGeom prst="rect">
            <a:avLst/>
          </a:prstGeom>
          <a:noFill/>
          <a:ln>
            <a:noFill/>
          </a:ln>
        </p:spPr>
        <p:txBody>
          <a:bodyPr anchorCtr="0" anchor="t" bIns="91425" lIns="91425" rIns="91425" wrap="square" tIns="91425"/>
          <a:lstStyle>
            <a:lvl1pPr lvl="0">
              <a:lnSpc>
                <a:spcPct val="115000"/>
              </a:lnSpc>
              <a:spcBef>
                <a:spcPts val="0"/>
              </a:spcBef>
              <a:spcAft>
                <a:spcPts val="1600"/>
              </a:spcAft>
              <a:buClr>
                <a:schemeClr val="dk2"/>
              </a:buClr>
              <a:buSzPts val="1800"/>
              <a:buFont typeface="Roboto"/>
              <a:buChar char="●"/>
              <a:defRPr sz="1800">
                <a:solidFill>
                  <a:schemeClr val="dk2"/>
                </a:solidFill>
                <a:latin typeface="Roboto"/>
                <a:ea typeface="Roboto"/>
                <a:cs typeface="Roboto"/>
                <a:sym typeface="Roboto"/>
              </a:defRPr>
            </a:lvl1pPr>
            <a:lvl2pPr lvl="1">
              <a:lnSpc>
                <a:spcPct val="115000"/>
              </a:lnSpc>
              <a:spcBef>
                <a:spcPts val="0"/>
              </a:spcBef>
              <a:spcAft>
                <a:spcPts val="1600"/>
              </a:spcAft>
              <a:buClr>
                <a:schemeClr val="dk2"/>
              </a:buClr>
              <a:buSzPts val="1400"/>
              <a:buFont typeface="Roboto"/>
              <a:buChar char="○"/>
              <a:defRPr>
                <a:solidFill>
                  <a:schemeClr val="dk2"/>
                </a:solidFill>
                <a:latin typeface="Roboto"/>
                <a:ea typeface="Roboto"/>
                <a:cs typeface="Roboto"/>
                <a:sym typeface="Roboto"/>
              </a:defRPr>
            </a:lvl2pPr>
            <a:lvl3pPr lvl="2">
              <a:lnSpc>
                <a:spcPct val="115000"/>
              </a:lnSpc>
              <a:spcBef>
                <a:spcPts val="0"/>
              </a:spcBef>
              <a:spcAft>
                <a:spcPts val="1600"/>
              </a:spcAft>
              <a:buClr>
                <a:schemeClr val="dk2"/>
              </a:buClr>
              <a:buSzPts val="1400"/>
              <a:buFont typeface="Roboto"/>
              <a:buChar char="■"/>
              <a:defRPr>
                <a:solidFill>
                  <a:schemeClr val="dk2"/>
                </a:solidFill>
                <a:latin typeface="Roboto"/>
                <a:ea typeface="Roboto"/>
                <a:cs typeface="Roboto"/>
                <a:sym typeface="Roboto"/>
              </a:defRPr>
            </a:lvl3pPr>
            <a:lvl4pPr lvl="3">
              <a:lnSpc>
                <a:spcPct val="115000"/>
              </a:lnSpc>
              <a:spcBef>
                <a:spcPts val="0"/>
              </a:spcBef>
              <a:spcAft>
                <a:spcPts val="1600"/>
              </a:spcAft>
              <a:buClr>
                <a:schemeClr val="dk2"/>
              </a:buClr>
              <a:buSzPts val="1400"/>
              <a:buFont typeface="Roboto"/>
              <a:buChar char="●"/>
              <a:defRPr>
                <a:solidFill>
                  <a:schemeClr val="dk2"/>
                </a:solidFill>
                <a:latin typeface="Roboto"/>
                <a:ea typeface="Roboto"/>
                <a:cs typeface="Roboto"/>
                <a:sym typeface="Roboto"/>
              </a:defRPr>
            </a:lvl4pPr>
            <a:lvl5pPr lvl="4">
              <a:lnSpc>
                <a:spcPct val="115000"/>
              </a:lnSpc>
              <a:spcBef>
                <a:spcPts val="0"/>
              </a:spcBef>
              <a:spcAft>
                <a:spcPts val="1600"/>
              </a:spcAft>
              <a:buClr>
                <a:schemeClr val="dk2"/>
              </a:buClr>
              <a:buSzPts val="1400"/>
              <a:buFont typeface="Roboto"/>
              <a:buChar char="○"/>
              <a:defRPr>
                <a:solidFill>
                  <a:schemeClr val="dk2"/>
                </a:solidFill>
                <a:latin typeface="Roboto"/>
                <a:ea typeface="Roboto"/>
                <a:cs typeface="Roboto"/>
                <a:sym typeface="Roboto"/>
              </a:defRPr>
            </a:lvl5pPr>
            <a:lvl6pPr lvl="5">
              <a:lnSpc>
                <a:spcPct val="115000"/>
              </a:lnSpc>
              <a:spcBef>
                <a:spcPts val="0"/>
              </a:spcBef>
              <a:spcAft>
                <a:spcPts val="1600"/>
              </a:spcAft>
              <a:buClr>
                <a:schemeClr val="dk2"/>
              </a:buClr>
              <a:buSzPts val="1400"/>
              <a:buFont typeface="Roboto"/>
              <a:buChar char="■"/>
              <a:defRPr>
                <a:solidFill>
                  <a:schemeClr val="dk2"/>
                </a:solidFill>
                <a:latin typeface="Roboto"/>
                <a:ea typeface="Roboto"/>
                <a:cs typeface="Roboto"/>
                <a:sym typeface="Roboto"/>
              </a:defRPr>
            </a:lvl6pPr>
            <a:lvl7pPr lvl="6">
              <a:lnSpc>
                <a:spcPct val="115000"/>
              </a:lnSpc>
              <a:spcBef>
                <a:spcPts val="0"/>
              </a:spcBef>
              <a:spcAft>
                <a:spcPts val="1600"/>
              </a:spcAft>
              <a:buClr>
                <a:schemeClr val="dk2"/>
              </a:buClr>
              <a:buSzPts val="1400"/>
              <a:buFont typeface="Roboto"/>
              <a:buChar char="●"/>
              <a:defRPr>
                <a:solidFill>
                  <a:schemeClr val="dk2"/>
                </a:solidFill>
                <a:latin typeface="Roboto"/>
                <a:ea typeface="Roboto"/>
                <a:cs typeface="Roboto"/>
                <a:sym typeface="Roboto"/>
              </a:defRPr>
            </a:lvl7pPr>
            <a:lvl8pPr lvl="7">
              <a:lnSpc>
                <a:spcPct val="115000"/>
              </a:lnSpc>
              <a:spcBef>
                <a:spcPts val="0"/>
              </a:spcBef>
              <a:spcAft>
                <a:spcPts val="1600"/>
              </a:spcAft>
              <a:buClr>
                <a:schemeClr val="dk2"/>
              </a:buClr>
              <a:buSzPts val="1400"/>
              <a:buFont typeface="Roboto"/>
              <a:buChar char="○"/>
              <a:defRPr>
                <a:solidFill>
                  <a:schemeClr val="dk2"/>
                </a:solidFill>
                <a:latin typeface="Roboto"/>
                <a:ea typeface="Roboto"/>
                <a:cs typeface="Roboto"/>
                <a:sym typeface="Roboto"/>
              </a:defRPr>
            </a:lvl8pPr>
            <a:lvl9pPr lvl="8">
              <a:lnSpc>
                <a:spcPct val="115000"/>
              </a:lnSpc>
              <a:spcBef>
                <a:spcPts val="0"/>
              </a:spcBef>
              <a:spcAft>
                <a:spcPts val="1600"/>
              </a:spcAft>
              <a:buClr>
                <a:schemeClr val="dk2"/>
              </a:buClr>
              <a:buSzPts val="1400"/>
              <a:buFont typeface="Roboto"/>
              <a:buChar char="■"/>
              <a:defRPr>
                <a:solidFill>
                  <a:schemeClr val="dk2"/>
                </a:solidFill>
                <a:latin typeface="Roboto"/>
                <a:ea typeface="Roboto"/>
                <a:cs typeface="Roboto"/>
                <a:sym typeface="Roboto"/>
              </a:defRPr>
            </a:lvl9pPr>
          </a:lstStyle>
          <a:p/>
        </p:txBody>
      </p:sp>
      <p:sp>
        <p:nvSpPr>
          <p:cNvPr id="8" name="Shape 8"/>
          <p:cNvSpPr txBox="1"/>
          <p:nvPr>
            <p:ph idx="12" type="sldNum"/>
          </p:nvPr>
        </p:nvSpPr>
        <p:spPr>
          <a:xfrm>
            <a:off x="8460431" y="4651190"/>
            <a:ext cx="548700" cy="393600"/>
          </a:xfrm>
          <a:prstGeom prst="rect">
            <a:avLst/>
          </a:prstGeom>
          <a:noFill/>
          <a:ln>
            <a:noFill/>
          </a:ln>
        </p:spPr>
        <p:txBody>
          <a:bodyPr anchorCtr="0" anchor="ctr" bIns="91425" lIns="91425" rIns="91425" wrap="square" tIns="91425">
            <a:noAutofit/>
          </a:bodyPr>
          <a:lstStyle/>
          <a:p>
            <a:pPr indent="0" lvl="0" marL="0" algn="r">
              <a:spcBef>
                <a:spcPts val="0"/>
              </a:spcBef>
              <a:buNone/>
            </a:pPr>
            <a:fld id="{00000000-1234-1234-1234-123412341234}" type="slidenum">
              <a:rPr lang="en" sz="1000">
                <a:solidFill>
                  <a:schemeClr val="lt1"/>
                </a:solidFill>
                <a:latin typeface="Roboto"/>
                <a:ea typeface="Roboto"/>
                <a:cs typeface="Roboto"/>
                <a:sym typeface="Roboto"/>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9.jpg"/><Relationship Id="rId4" Type="http://schemas.openxmlformats.org/officeDocument/2006/relationships/image" Target="../media/image10.jpg"/><Relationship Id="rId5" Type="http://schemas.openxmlformats.org/officeDocument/2006/relationships/image" Target="../media/image11.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6.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2.gif"/><Relationship Id="rId4" Type="http://schemas.openxmlformats.org/officeDocument/2006/relationships/image" Target="../media/image20.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9.png"/><Relationship Id="rId4" Type="http://schemas.openxmlformats.org/officeDocument/2006/relationships/image" Target="../media/image24.png"/><Relationship Id="rId5" Type="http://schemas.openxmlformats.org/officeDocument/2006/relationships/image" Target="../media/image1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6.png"/><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image" Target="../media/image1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8.jp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13.png"/><Relationship Id="rId4" Type="http://schemas.openxmlformats.org/officeDocument/2006/relationships/image" Target="../media/image4.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 name="Shape 84"/>
        <p:cNvGrpSpPr/>
        <p:nvPr/>
      </p:nvGrpSpPr>
      <p:grpSpPr>
        <a:xfrm>
          <a:off x="0" y="0"/>
          <a:ext cx="0" cy="0"/>
          <a:chOff x="0" y="0"/>
          <a:chExt cx="0" cy="0"/>
        </a:xfrm>
      </p:grpSpPr>
      <p:sp>
        <p:nvSpPr>
          <p:cNvPr id="85" name="Shape 85"/>
          <p:cNvSpPr txBox="1"/>
          <p:nvPr>
            <p:ph type="ctrTitle"/>
          </p:nvPr>
        </p:nvSpPr>
        <p:spPr>
          <a:xfrm>
            <a:off x="598100" y="1775222"/>
            <a:ext cx="8222100" cy="838800"/>
          </a:xfrm>
          <a:prstGeom prst="rect">
            <a:avLst/>
          </a:prstGeom>
        </p:spPr>
        <p:txBody>
          <a:bodyPr anchorCtr="0" anchor="b" bIns="91425" lIns="91425" rIns="91425" wrap="square" tIns="91425">
            <a:noAutofit/>
          </a:bodyPr>
          <a:lstStyle/>
          <a:p>
            <a:pPr indent="0" lvl="0" marL="0">
              <a:spcBef>
                <a:spcPts val="0"/>
              </a:spcBef>
              <a:buNone/>
            </a:pPr>
            <a:r>
              <a:rPr lang="en"/>
              <a:t>Waste Stream Management for Drinking Water Treatment</a:t>
            </a:r>
          </a:p>
        </p:txBody>
      </p:sp>
      <p:sp>
        <p:nvSpPr>
          <p:cNvPr id="86" name="Shape 86"/>
          <p:cNvSpPr txBox="1"/>
          <p:nvPr>
            <p:ph idx="1" type="subTitle"/>
          </p:nvPr>
        </p:nvSpPr>
        <p:spPr>
          <a:xfrm>
            <a:off x="598088" y="3355388"/>
            <a:ext cx="8222100" cy="432900"/>
          </a:xfrm>
          <a:prstGeom prst="rect">
            <a:avLst/>
          </a:prstGeom>
        </p:spPr>
        <p:txBody>
          <a:bodyPr anchorCtr="0" anchor="t" bIns="91425" lIns="91425" rIns="91425" wrap="square" tIns="91425">
            <a:noAutofit/>
          </a:bodyPr>
          <a:lstStyle/>
          <a:p>
            <a:pPr indent="0" lvl="0" marL="0">
              <a:spcBef>
                <a:spcPts val="0"/>
              </a:spcBef>
              <a:buNone/>
            </a:pPr>
            <a:r>
              <a:rPr lang="en"/>
              <a:t>Team Atlantis </a:t>
            </a:r>
          </a:p>
          <a:p>
            <a:pPr indent="0" lvl="0" marL="0">
              <a:spcBef>
                <a:spcPts val="0"/>
              </a:spcBef>
              <a:buNone/>
            </a:pPr>
            <a:r>
              <a:rPr lang="en"/>
              <a:t>Azhir Barodawala, Congyue (Vicky) Wu &amp; Mike Zarecor</a:t>
            </a: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6" name="Shape 156"/>
        <p:cNvGrpSpPr/>
        <p:nvPr/>
      </p:nvGrpSpPr>
      <p:grpSpPr>
        <a:xfrm>
          <a:off x="0" y="0"/>
          <a:ext cx="0" cy="0"/>
          <a:chOff x="0" y="0"/>
          <a:chExt cx="0" cy="0"/>
        </a:xfrm>
      </p:grpSpPr>
      <p:sp>
        <p:nvSpPr>
          <p:cNvPr id="157" name="Shape 157"/>
          <p:cNvSpPr txBox="1"/>
          <p:nvPr>
            <p:ph type="title"/>
          </p:nvPr>
        </p:nvSpPr>
        <p:spPr>
          <a:xfrm>
            <a:off x="311700" y="410000"/>
            <a:ext cx="8520600" cy="607800"/>
          </a:xfrm>
          <a:prstGeom prst="rect">
            <a:avLst/>
          </a:prstGeom>
        </p:spPr>
        <p:txBody>
          <a:bodyPr anchorCtr="0" anchor="t" bIns="91425" lIns="91425" rIns="91425" wrap="square" tIns="91425">
            <a:noAutofit/>
          </a:bodyPr>
          <a:lstStyle/>
          <a:p>
            <a:pPr indent="0" lvl="0" marL="0">
              <a:spcBef>
                <a:spcPts val="0"/>
              </a:spcBef>
              <a:buNone/>
            </a:pPr>
            <a:r>
              <a:rPr lang="en"/>
              <a:t>1 L/s Plant Calculations</a:t>
            </a:r>
          </a:p>
        </p:txBody>
      </p:sp>
      <p:sp>
        <p:nvSpPr>
          <p:cNvPr id="158" name="Shape 158"/>
          <p:cNvSpPr txBox="1"/>
          <p:nvPr>
            <p:ph idx="12" type="sldNum"/>
          </p:nvPr>
        </p:nvSpPr>
        <p:spPr>
          <a:xfrm>
            <a:off x="8460431" y="4651190"/>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t>‹#›</a:t>
            </a:fld>
          </a:p>
        </p:txBody>
      </p:sp>
      <p:pic>
        <p:nvPicPr>
          <p:cNvPr id="159" name="Shape 159"/>
          <p:cNvPicPr preferRelativeResize="0"/>
          <p:nvPr/>
        </p:nvPicPr>
        <p:blipFill>
          <a:blip r:embed="rId3">
            <a:alphaModFix/>
          </a:blip>
          <a:stretch>
            <a:fillRect/>
          </a:stretch>
        </p:blipFill>
        <p:spPr>
          <a:xfrm>
            <a:off x="180800" y="1120475"/>
            <a:ext cx="7010400" cy="32956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3" name="Shape 163"/>
        <p:cNvGrpSpPr/>
        <p:nvPr/>
      </p:nvGrpSpPr>
      <p:grpSpPr>
        <a:xfrm>
          <a:off x="0" y="0"/>
          <a:ext cx="0" cy="0"/>
          <a:chOff x="0" y="0"/>
          <a:chExt cx="0" cy="0"/>
        </a:xfrm>
      </p:grpSpPr>
      <p:sp>
        <p:nvSpPr>
          <p:cNvPr id="164" name="Shape 164"/>
          <p:cNvSpPr txBox="1"/>
          <p:nvPr>
            <p:ph type="title"/>
          </p:nvPr>
        </p:nvSpPr>
        <p:spPr>
          <a:xfrm>
            <a:off x="311700" y="410000"/>
            <a:ext cx="8520600" cy="607800"/>
          </a:xfrm>
          <a:prstGeom prst="rect">
            <a:avLst/>
          </a:prstGeom>
        </p:spPr>
        <p:txBody>
          <a:bodyPr anchorCtr="0" anchor="t" bIns="91425" lIns="91425" rIns="91425" wrap="square" tIns="91425">
            <a:noAutofit/>
          </a:bodyPr>
          <a:lstStyle/>
          <a:p>
            <a:pPr indent="0" lvl="0" marL="0">
              <a:spcBef>
                <a:spcPts val="0"/>
              </a:spcBef>
              <a:buNone/>
            </a:pPr>
            <a:r>
              <a:rPr lang="en"/>
              <a:t>Plant Effluent and Waste Streams</a:t>
            </a:r>
          </a:p>
        </p:txBody>
      </p:sp>
      <p:sp>
        <p:nvSpPr>
          <p:cNvPr id="165" name="Shape 165"/>
          <p:cNvSpPr txBox="1"/>
          <p:nvPr>
            <p:ph idx="1" type="body"/>
          </p:nvPr>
        </p:nvSpPr>
        <p:spPr>
          <a:xfrm>
            <a:off x="311700" y="1137500"/>
            <a:ext cx="5236800" cy="3339000"/>
          </a:xfrm>
          <a:prstGeom prst="rect">
            <a:avLst/>
          </a:prstGeom>
        </p:spPr>
        <p:txBody>
          <a:bodyPr anchorCtr="0" anchor="t" bIns="91425" lIns="91425" rIns="91425" wrap="square" tIns="91425">
            <a:noAutofit/>
          </a:bodyPr>
          <a:lstStyle/>
          <a:p>
            <a:pPr indent="-342900" lvl="0" marL="457200" rtl="0">
              <a:spcBef>
                <a:spcPts val="0"/>
              </a:spcBef>
              <a:spcAft>
                <a:spcPts val="0"/>
              </a:spcAft>
              <a:buSzPts val="1800"/>
              <a:buChar char="●"/>
            </a:pPr>
            <a:r>
              <a:rPr lang="en"/>
              <a:t>The effluent flow rate is 0.7415 liter / second</a:t>
            </a:r>
          </a:p>
          <a:p>
            <a:pPr indent="-342900" lvl="0" marL="457200" rtl="0">
              <a:spcBef>
                <a:spcPts val="0"/>
              </a:spcBef>
              <a:spcAft>
                <a:spcPts val="0"/>
              </a:spcAft>
              <a:buSzPts val="1800"/>
              <a:buChar char="●"/>
            </a:pPr>
            <a:r>
              <a:rPr lang="en"/>
              <a:t>The fluoride concentration of the effluent is 0.001 gram / liter</a:t>
            </a:r>
          </a:p>
          <a:p>
            <a:pPr indent="-342900" lvl="0" marL="457200" rtl="0">
              <a:spcBef>
                <a:spcPts val="0"/>
              </a:spcBef>
              <a:spcAft>
                <a:spcPts val="0"/>
              </a:spcAft>
              <a:buSzPts val="1800"/>
              <a:buChar char="●"/>
            </a:pPr>
            <a:r>
              <a:rPr lang="en"/>
              <a:t>The sludge flow rate is 0.009612 liter / second</a:t>
            </a:r>
          </a:p>
          <a:p>
            <a:pPr indent="-342900" lvl="0" marL="457200" rtl="0">
              <a:spcBef>
                <a:spcPts val="0"/>
              </a:spcBef>
              <a:spcAft>
                <a:spcPts val="0"/>
              </a:spcAft>
              <a:buSzPts val="1800"/>
              <a:buChar char="●"/>
            </a:pPr>
            <a:r>
              <a:rPr lang="en"/>
              <a:t>The aluminum concentration of the sludge is 6 gram / liter</a:t>
            </a:r>
          </a:p>
          <a:p>
            <a:pPr indent="-342900" lvl="0" marL="457200">
              <a:spcBef>
                <a:spcPts val="0"/>
              </a:spcBef>
              <a:buSzPts val="1800"/>
              <a:buChar char="●"/>
            </a:pPr>
            <a:r>
              <a:rPr lang="en"/>
              <a:t>The fluoride concentration of the sludge is 0.7024 gram / liter</a:t>
            </a:r>
          </a:p>
          <a:p>
            <a:pPr indent="0" lvl="0" marL="0">
              <a:spcBef>
                <a:spcPts val="0"/>
              </a:spcBef>
              <a:buNone/>
            </a:pPr>
            <a:r>
              <a:t/>
            </a:r>
            <a:endParaRPr/>
          </a:p>
        </p:txBody>
      </p:sp>
      <p:sp>
        <p:nvSpPr>
          <p:cNvPr id="166" name="Shape 166"/>
          <p:cNvSpPr txBox="1"/>
          <p:nvPr>
            <p:ph idx="12" type="sldNum"/>
          </p:nvPr>
        </p:nvSpPr>
        <p:spPr>
          <a:xfrm>
            <a:off x="8460431" y="4651190"/>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t>‹#›</a:t>
            </a:fld>
          </a:p>
        </p:txBody>
      </p:sp>
      <p:pic>
        <p:nvPicPr>
          <p:cNvPr id="167" name="Shape 167"/>
          <p:cNvPicPr preferRelativeResize="0"/>
          <p:nvPr/>
        </p:nvPicPr>
        <p:blipFill>
          <a:blip r:embed="rId3">
            <a:alphaModFix/>
          </a:blip>
          <a:stretch>
            <a:fillRect/>
          </a:stretch>
        </p:blipFill>
        <p:spPr>
          <a:xfrm>
            <a:off x="6344125" y="1017800"/>
            <a:ext cx="2083225" cy="369012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1" name="Shape 171"/>
        <p:cNvGrpSpPr/>
        <p:nvPr/>
      </p:nvGrpSpPr>
      <p:grpSpPr>
        <a:xfrm>
          <a:off x="0" y="0"/>
          <a:ext cx="0" cy="0"/>
          <a:chOff x="0" y="0"/>
          <a:chExt cx="0" cy="0"/>
        </a:xfrm>
      </p:grpSpPr>
      <p:sp>
        <p:nvSpPr>
          <p:cNvPr id="172" name="Shape 172"/>
          <p:cNvSpPr txBox="1"/>
          <p:nvPr>
            <p:ph type="title"/>
          </p:nvPr>
        </p:nvSpPr>
        <p:spPr>
          <a:xfrm>
            <a:off x="311700" y="410000"/>
            <a:ext cx="8520600" cy="607800"/>
          </a:xfrm>
          <a:prstGeom prst="rect">
            <a:avLst/>
          </a:prstGeom>
        </p:spPr>
        <p:txBody>
          <a:bodyPr anchorCtr="0" anchor="t" bIns="91425" lIns="91425" rIns="91425" wrap="square" tIns="91425">
            <a:noAutofit/>
          </a:bodyPr>
          <a:lstStyle/>
          <a:p>
            <a:pPr indent="0" lvl="0" marL="0">
              <a:spcBef>
                <a:spcPts val="0"/>
              </a:spcBef>
              <a:buNone/>
            </a:pPr>
            <a:r>
              <a:rPr lang="en"/>
              <a:t>Waste Reduction - Acid Recovery </a:t>
            </a:r>
          </a:p>
        </p:txBody>
      </p:sp>
      <p:pic>
        <p:nvPicPr>
          <p:cNvPr id="173" name="Shape 173"/>
          <p:cNvPicPr preferRelativeResize="0"/>
          <p:nvPr/>
        </p:nvPicPr>
        <p:blipFill>
          <a:blip r:embed="rId3">
            <a:alphaModFix/>
          </a:blip>
          <a:stretch>
            <a:fillRect/>
          </a:stretch>
        </p:blipFill>
        <p:spPr>
          <a:xfrm>
            <a:off x="152400" y="1253600"/>
            <a:ext cx="8839199" cy="2855140"/>
          </a:xfrm>
          <a:prstGeom prst="rect">
            <a:avLst/>
          </a:prstGeom>
          <a:noFill/>
          <a:ln>
            <a:noFill/>
          </a:ln>
        </p:spPr>
      </p:pic>
      <p:sp>
        <p:nvSpPr>
          <p:cNvPr id="174" name="Shape 174"/>
          <p:cNvSpPr txBox="1"/>
          <p:nvPr>
            <p:ph idx="12" type="sldNum"/>
          </p:nvPr>
        </p:nvSpPr>
        <p:spPr>
          <a:xfrm>
            <a:off x="8460431" y="4651190"/>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t>‹#›</a:t>
            </a:fld>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8" name="Shape 178"/>
        <p:cNvGrpSpPr/>
        <p:nvPr/>
      </p:nvGrpSpPr>
      <p:grpSpPr>
        <a:xfrm>
          <a:off x="0" y="0"/>
          <a:ext cx="0" cy="0"/>
          <a:chOff x="0" y="0"/>
          <a:chExt cx="0" cy="0"/>
        </a:xfrm>
      </p:grpSpPr>
      <p:sp>
        <p:nvSpPr>
          <p:cNvPr id="179" name="Shape 179"/>
          <p:cNvSpPr txBox="1"/>
          <p:nvPr>
            <p:ph type="title"/>
          </p:nvPr>
        </p:nvSpPr>
        <p:spPr>
          <a:xfrm>
            <a:off x="311700" y="410000"/>
            <a:ext cx="8520600" cy="607800"/>
          </a:xfrm>
          <a:prstGeom prst="rect">
            <a:avLst/>
          </a:prstGeom>
        </p:spPr>
        <p:txBody>
          <a:bodyPr anchorCtr="0" anchor="t" bIns="91425" lIns="91425" rIns="91425" wrap="square" tIns="91425">
            <a:noAutofit/>
          </a:bodyPr>
          <a:lstStyle/>
          <a:p>
            <a:pPr indent="0" lvl="0" marL="0" rtl="0">
              <a:spcBef>
                <a:spcPts val="0"/>
              </a:spcBef>
              <a:buNone/>
            </a:pPr>
            <a:r>
              <a:rPr lang="en"/>
              <a:t>Waste Reduction - Acid Recovery </a:t>
            </a:r>
          </a:p>
        </p:txBody>
      </p:sp>
      <p:pic>
        <p:nvPicPr>
          <p:cNvPr id="180" name="Shape 180"/>
          <p:cNvPicPr preferRelativeResize="0"/>
          <p:nvPr/>
        </p:nvPicPr>
        <p:blipFill>
          <a:blip r:embed="rId3">
            <a:alphaModFix/>
          </a:blip>
          <a:stretch>
            <a:fillRect/>
          </a:stretch>
        </p:blipFill>
        <p:spPr>
          <a:xfrm>
            <a:off x="1100138" y="1142400"/>
            <a:ext cx="6943725" cy="3228975"/>
          </a:xfrm>
          <a:prstGeom prst="rect">
            <a:avLst/>
          </a:prstGeom>
          <a:noFill/>
          <a:ln>
            <a:noFill/>
          </a:ln>
        </p:spPr>
      </p:pic>
      <p:sp>
        <p:nvSpPr>
          <p:cNvPr id="181" name="Shape 181"/>
          <p:cNvSpPr txBox="1"/>
          <p:nvPr>
            <p:ph idx="12" type="sldNum"/>
          </p:nvPr>
        </p:nvSpPr>
        <p:spPr>
          <a:xfrm>
            <a:off x="8460431" y="4651190"/>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t>‹#›</a:t>
            </a:fld>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5" name="Shape 185"/>
        <p:cNvGrpSpPr/>
        <p:nvPr/>
      </p:nvGrpSpPr>
      <p:grpSpPr>
        <a:xfrm>
          <a:off x="0" y="0"/>
          <a:ext cx="0" cy="0"/>
          <a:chOff x="0" y="0"/>
          <a:chExt cx="0" cy="0"/>
        </a:xfrm>
      </p:grpSpPr>
      <p:sp>
        <p:nvSpPr>
          <p:cNvPr id="186" name="Shape 186"/>
          <p:cNvSpPr txBox="1"/>
          <p:nvPr>
            <p:ph type="title"/>
          </p:nvPr>
        </p:nvSpPr>
        <p:spPr>
          <a:xfrm>
            <a:off x="311700" y="410000"/>
            <a:ext cx="8520600" cy="607800"/>
          </a:xfrm>
          <a:prstGeom prst="rect">
            <a:avLst/>
          </a:prstGeom>
        </p:spPr>
        <p:txBody>
          <a:bodyPr anchorCtr="0" anchor="t" bIns="91425" lIns="91425" rIns="91425" wrap="square" tIns="91425">
            <a:noAutofit/>
          </a:bodyPr>
          <a:lstStyle/>
          <a:p>
            <a:pPr indent="0" lvl="0" marL="0">
              <a:spcBef>
                <a:spcPts val="0"/>
              </a:spcBef>
              <a:buNone/>
            </a:pPr>
            <a:r>
              <a:rPr lang="en"/>
              <a:t>Residual Treatment</a:t>
            </a:r>
          </a:p>
        </p:txBody>
      </p:sp>
      <p:pic>
        <p:nvPicPr>
          <p:cNvPr id="187" name="Shape 187"/>
          <p:cNvPicPr preferRelativeResize="0"/>
          <p:nvPr/>
        </p:nvPicPr>
        <p:blipFill>
          <a:blip r:embed="rId3">
            <a:alphaModFix/>
          </a:blip>
          <a:stretch>
            <a:fillRect/>
          </a:stretch>
        </p:blipFill>
        <p:spPr>
          <a:xfrm>
            <a:off x="250975" y="1229875"/>
            <a:ext cx="2494525" cy="2494525"/>
          </a:xfrm>
          <a:prstGeom prst="rect">
            <a:avLst/>
          </a:prstGeom>
          <a:noFill/>
          <a:ln>
            <a:noFill/>
          </a:ln>
        </p:spPr>
      </p:pic>
      <p:pic>
        <p:nvPicPr>
          <p:cNvPr id="188" name="Shape 188"/>
          <p:cNvPicPr preferRelativeResize="0"/>
          <p:nvPr/>
        </p:nvPicPr>
        <p:blipFill>
          <a:blip r:embed="rId4">
            <a:alphaModFix/>
          </a:blip>
          <a:stretch>
            <a:fillRect/>
          </a:stretch>
        </p:blipFill>
        <p:spPr>
          <a:xfrm>
            <a:off x="3165825" y="1229875"/>
            <a:ext cx="2812351" cy="2494525"/>
          </a:xfrm>
          <a:prstGeom prst="rect">
            <a:avLst/>
          </a:prstGeom>
          <a:noFill/>
          <a:ln>
            <a:noFill/>
          </a:ln>
        </p:spPr>
      </p:pic>
      <p:pic>
        <p:nvPicPr>
          <p:cNvPr id="189" name="Shape 189"/>
          <p:cNvPicPr preferRelativeResize="0"/>
          <p:nvPr/>
        </p:nvPicPr>
        <p:blipFill>
          <a:blip r:embed="rId5">
            <a:alphaModFix/>
          </a:blip>
          <a:stretch>
            <a:fillRect/>
          </a:stretch>
        </p:blipFill>
        <p:spPr>
          <a:xfrm>
            <a:off x="6398500" y="1229875"/>
            <a:ext cx="2494525" cy="2494525"/>
          </a:xfrm>
          <a:prstGeom prst="rect">
            <a:avLst/>
          </a:prstGeom>
          <a:noFill/>
          <a:ln>
            <a:noFill/>
          </a:ln>
        </p:spPr>
      </p:pic>
      <p:sp>
        <p:nvSpPr>
          <p:cNvPr id="190" name="Shape 190"/>
          <p:cNvSpPr txBox="1"/>
          <p:nvPr/>
        </p:nvSpPr>
        <p:spPr>
          <a:xfrm>
            <a:off x="545738" y="3868200"/>
            <a:ext cx="1905000" cy="349200"/>
          </a:xfrm>
          <a:prstGeom prst="rect">
            <a:avLst/>
          </a:prstGeom>
          <a:noFill/>
          <a:ln>
            <a:noFill/>
          </a:ln>
        </p:spPr>
        <p:txBody>
          <a:bodyPr anchorCtr="0" anchor="t" bIns="91425" lIns="91425" rIns="91425" wrap="square" tIns="91425">
            <a:noAutofit/>
          </a:bodyPr>
          <a:lstStyle/>
          <a:p>
            <a:pPr indent="0" lvl="0" marL="0">
              <a:spcBef>
                <a:spcPts val="0"/>
              </a:spcBef>
              <a:buNone/>
            </a:pPr>
            <a:r>
              <a:rPr lang="en"/>
              <a:t>Thickened Sludge</a:t>
            </a:r>
          </a:p>
          <a:p>
            <a:pPr indent="0" lvl="0" marL="0">
              <a:spcBef>
                <a:spcPts val="0"/>
              </a:spcBef>
              <a:buNone/>
            </a:pPr>
            <a:r>
              <a:rPr lang="en"/>
              <a:t>5-6% solids</a:t>
            </a:r>
          </a:p>
          <a:p>
            <a:pPr indent="0" lvl="0" marL="0">
              <a:spcBef>
                <a:spcPts val="0"/>
              </a:spcBef>
              <a:buNone/>
            </a:pPr>
            <a:r>
              <a:rPr lang="en"/>
              <a:t>4-40 J/L</a:t>
            </a:r>
          </a:p>
        </p:txBody>
      </p:sp>
      <p:sp>
        <p:nvSpPr>
          <p:cNvPr id="191" name="Shape 191"/>
          <p:cNvSpPr txBox="1"/>
          <p:nvPr/>
        </p:nvSpPr>
        <p:spPr>
          <a:xfrm>
            <a:off x="3619488" y="3868200"/>
            <a:ext cx="1905000" cy="349200"/>
          </a:xfrm>
          <a:prstGeom prst="rect">
            <a:avLst/>
          </a:prstGeom>
          <a:noFill/>
          <a:ln>
            <a:noFill/>
          </a:ln>
        </p:spPr>
        <p:txBody>
          <a:bodyPr anchorCtr="0" anchor="t" bIns="91425" lIns="91425" rIns="91425" wrap="square" tIns="91425">
            <a:noAutofit/>
          </a:bodyPr>
          <a:lstStyle/>
          <a:p>
            <a:pPr indent="0" lvl="0" marL="0" rtl="0">
              <a:spcBef>
                <a:spcPts val="0"/>
              </a:spcBef>
              <a:buNone/>
            </a:pPr>
            <a:r>
              <a:rPr lang="en"/>
              <a:t>Dewatered </a:t>
            </a:r>
            <a:r>
              <a:rPr lang="en"/>
              <a:t>Sludge</a:t>
            </a:r>
          </a:p>
          <a:p>
            <a:pPr indent="0" lvl="0" marL="0">
              <a:spcBef>
                <a:spcPts val="0"/>
              </a:spcBef>
              <a:buNone/>
            </a:pPr>
            <a:r>
              <a:rPr lang="en"/>
              <a:t>20-25% solids</a:t>
            </a:r>
          </a:p>
          <a:p>
            <a:pPr indent="0" lvl="0" marL="0" rtl="0">
              <a:spcBef>
                <a:spcPts val="0"/>
              </a:spcBef>
              <a:buNone/>
            </a:pPr>
            <a:r>
              <a:rPr lang="en"/>
              <a:t>3600-36000 J/L</a:t>
            </a:r>
          </a:p>
        </p:txBody>
      </p:sp>
      <p:sp>
        <p:nvSpPr>
          <p:cNvPr id="192" name="Shape 192"/>
          <p:cNvSpPr txBox="1"/>
          <p:nvPr/>
        </p:nvSpPr>
        <p:spPr>
          <a:xfrm>
            <a:off x="6693238" y="3868200"/>
            <a:ext cx="1905000" cy="349200"/>
          </a:xfrm>
          <a:prstGeom prst="rect">
            <a:avLst/>
          </a:prstGeom>
          <a:noFill/>
          <a:ln>
            <a:noFill/>
          </a:ln>
        </p:spPr>
        <p:txBody>
          <a:bodyPr anchorCtr="0" anchor="t" bIns="91425" lIns="91425" rIns="91425" wrap="square" tIns="91425">
            <a:noAutofit/>
          </a:bodyPr>
          <a:lstStyle/>
          <a:p>
            <a:pPr indent="0" lvl="0" marL="0" rtl="0">
              <a:spcBef>
                <a:spcPts val="0"/>
              </a:spcBef>
              <a:buNone/>
            </a:pPr>
            <a:r>
              <a:rPr b="1" lang="en"/>
              <a:t>DriedSludge</a:t>
            </a:r>
          </a:p>
          <a:p>
            <a:pPr indent="0" lvl="0" marL="0">
              <a:spcBef>
                <a:spcPts val="0"/>
              </a:spcBef>
              <a:buNone/>
            </a:pPr>
            <a:r>
              <a:rPr b="1" lang="en"/>
              <a:t>95% solids</a:t>
            </a:r>
          </a:p>
          <a:p>
            <a:pPr indent="0" lvl="0" marL="0" rtl="0">
              <a:spcBef>
                <a:spcPts val="0"/>
              </a:spcBef>
              <a:buNone/>
            </a:pPr>
            <a:r>
              <a:rPr b="1" lang="en"/>
              <a:t>3.6*10^5 J/L</a:t>
            </a:r>
          </a:p>
        </p:txBody>
      </p:sp>
      <p:sp>
        <p:nvSpPr>
          <p:cNvPr id="193" name="Shape 193"/>
          <p:cNvSpPr txBox="1"/>
          <p:nvPr>
            <p:ph idx="12" type="sldNum"/>
          </p:nvPr>
        </p:nvSpPr>
        <p:spPr>
          <a:xfrm>
            <a:off x="8460431" y="4651190"/>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t>‹#›</a:t>
            </a:fld>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7" name="Shape 197"/>
        <p:cNvGrpSpPr/>
        <p:nvPr/>
      </p:nvGrpSpPr>
      <p:grpSpPr>
        <a:xfrm>
          <a:off x="0" y="0"/>
          <a:ext cx="0" cy="0"/>
          <a:chOff x="0" y="0"/>
          <a:chExt cx="0" cy="0"/>
        </a:xfrm>
      </p:grpSpPr>
      <p:sp>
        <p:nvSpPr>
          <p:cNvPr id="198" name="Shape 198"/>
          <p:cNvSpPr txBox="1"/>
          <p:nvPr>
            <p:ph type="title"/>
          </p:nvPr>
        </p:nvSpPr>
        <p:spPr>
          <a:xfrm>
            <a:off x="311700" y="410000"/>
            <a:ext cx="8520600" cy="607800"/>
          </a:xfrm>
          <a:prstGeom prst="rect">
            <a:avLst/>
          </a:prstGeom>
        </p:spPr>
        <p:txBody>
          <a:bodyPr anchorCtr="0" anchor="t" bIns="91425" lIns="91425" rIns="91425" wrap="square" tIns="91425">
            <a:noAutofit/>
          </a:bodyPr>
          <a:lstStyle/>
          <a:p>
            <a:pPr indent="0" lvl="0" marL="0">
              <a:spcBef>
                <a:spcPts val="0"/>
              </a:spcBef>
              <a:buNone/>
            </a:pPr>
            <a:r>
              <a:rPr lang="en"/>
              <a:t>Solar Evaporation for Separating Solids </a:t>
            </a:r>
          </a:p>
        </p:txBody>
      </p:sp>
      <p:pic>
        <p:nvPicPr>
          <p:cNvPr id="199" name="Shape 199"/>
          <p:cNvPicPr preferRelativeResize="0"/>
          <p:nvPr/>
        </p:nvPicPr>
        <p:blipFill>
          <a:blip r:embed="rId3">
            <a:alphaModFix/>
          </a:blip>
          <a:stretch>
            <a:fillRect/>
          </a:stretch>
        </p:blipFill>
        <p:spPr>
          <a:xfrm>
            <a:off x="2392200" y="1312925"/>
            <a:ext cx="4359601" cy="1762575"/>
          </a:xfrm>
          <a:prstGeom prst="rect">
            <a:avLst/>
          </a:prstGeom>
          <a:noFill/>
          <a:ln>
            <a:noFill/>
          </a:ln>
        </p:spPr>
      </p:pic>
      <p:sp>
        <p:nvSpPr>
          <p:cNvPr id="200" name="Shape 200"/>
          <p:cNvSpPr txBox="1"/>
          <p:nvPr>
            <p:ph idx="1" type="body"/>
          </p:nvPr>
        </p:nvSpPr>
        <p:spPr>
          <a:xfrm>
            <a:off x="1237050" y="3227900"/>
            <a:ext cx="6669900" cy="1433400"/>
          </a:xfrm>
          <a:prstGeom prst="rect">
            <a:avLst/>
          </a:prstGeom>
        </p:spPr>
        <p:txBody>
          <a:bodyPr anchorCtr="0" anchor="t" bIns="91425" lIns="91425" rIns="91425" wrap="square" tIns="91425">
            <a:noAutofit/>
          </a:bodyPr>
          <a:lstStyle/>
          <a:p>
            <a:pPr indent="-317500" lvl="0" marL="457200">
              <a:spcBef>
                <a:spcPts val="0"/>
              </a:spcBef>
              <a:spcAft>
                <a:spcPts val="0"/>
              </a:spcAft>
              <a:buSzPts val="1400"/>
              <a:buChar char="●"/>
            </a:pPr>
            <a:r>
              <a:rPr lang="en" sz="1400"/>
              <a:t>Evaporation commonly used to remove liquids from sludge in wastewater treatment</a:t>
            </a:r>
          </a:p>
          <a:p>
            <a:pPr indent="-317500" lvl="0" marL="457200">
              <a:spcBef>
                <a:spcPts val="0"/>
              </a:spcBef>
              <a:spcAft>
                <a:spcPts val="0"/>
              </a:spcAft>
              <a:buSzPts val="1400"/>
              <a:buChar char="●"/>
            </a:pPr>
            <a:r>
              <a:rPr lang="en" sz="1400"/>
              <a:t>Solar evaporation (</a:t>
            </a:r>
            <a:r>
              <a:rPr lang="en" sz="1400"/>
              <a:t>minimize labor and fuel requirement)</a:t>
            </a:r>
          </a:p>
          <a:p>
            <a:pPr indent="-317500" lvl="0" marL="457200" rtl="0">
              <a:spcBef>
                <a:spcPts val="0"/>
              </a:spcBef>
              <a:buSzPts val="1400"/>
              <a:buChar char="●"/>
            </a:pPr>
            <a:r>
              <a:rPr lang="en" sz="1400"/>
              <a:t>Works best at low latitudes (sunlight duration and intensity ↑↑↑ &amp;                     relative humidity and rainfall ↓↓↓ )</a:t>
            </a:r>
          </a:p>
        </p:txBody>
      </p:sp>
      <p:sp>
        <p:nvSpPr>
          <p:cNvPr id="201" name="Shape 201"/>
          <p:cNvSpPr txBox="1"/>
          <p:nvPr>
            <p:ph idx="12" type="sldNum"/>
          </p:nvPr>
        </p:nvSpPr>
        <p:spPr>
          <a:xfrm>
            <a:off x="8460431" y="4651190"/>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t>‹#›</a:t>
            </a:fld>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5" name="Shape 205"/>
        <p:cNvGrpSpPr/>
        <p:nvPr/>
      </p:nvGrpSpPr>
      <p:grpSpPr>
        <a:xfrm>
          <a:off x="0" y="0"/>
          <a:ext cx="0" cy="0"/>
          <a:chOff x="0" y="0"/>
          <a:chExt cx="0" cy="0"/>
        </a:xfrm>
      </p:grpSpPr>
      <p:sp>
        <p:nvSpPr>
          <p:cNvPr id="206" name="Shape 206"/>
          <p:cNvSpPr txBox="1"/>
          <p:nvPr>
            <p:ph type="title"/>
          </p:nvPr>
        </p:nvSpPr>
        <p:spPr>
          <a:xfrm>
            <a:off x="311700" y="410000"/>
            <a:ext cx="8520600" cy="607800"/>
          </a:xfrm>
          <a:prstGeom prst="rect">
            <a:avLst/>
          </a:prstGeom>
        </p:spPr>
        <p:txBody>
          <a:bodyPr anchorCtr="0" anchor="t" bIns="91425" lIns="91425" rIns="91425" wrap="square" tIns="91425">
            <a:noAutofit/>
          </a:bodyPr>
          <a:lstStyle/>
          <a:p>
            <a:pPr indent="0" lvl="0" marL="0" rtl="0">
              <a:spcBef>
                <a:spcPts val="0"/>
              </a:spcBef>
              <a:buNone/>
            </a:pPr>
            <a:r>
              <a:rPr lang="en"/>
              <a:t>Solar Drying Bed </a:t>
            </a:r>
            <a:r>
              <a:rPr lang="en"/>
              <a:t>for Sewage Sludge</a:t>
            </a:r>
          </a:p>
        </p:txBody>
      </p:sp>
      <p:pic>
        <p:nvPicPr>
          <p:cNvPr id="207" name="Shape 207"/>
          <p:cNvPicPr preferRelativeResize="0"/>
          <p:nvPr/>
        </p:nvPicPr>
        <p:blipFill>
          <a:blip r:embed="rId3">
            <a:alphaModFix/>
          </a:blip>
          <a:stretch>
            <a:fillRect/>
          </a:stretch>
        </p:blipFill>
        <p:spPr>
          <a:xfrm>
            <a:off x="5121975" y="1229875"/>
            <a:ext cx="3353725" cy="2361025"/>
          </a:xfrm>
          <a:prstGeom prst="rect">
            <a:avLst/>
          </a:prstGeom>
          <a:noFill/>
          <a:ln>
            <a:noFill/>
          </a:ln>
        </p:spPr>
      </p:pic>
      <p:sp>
        <p:nvSpPr>
          <p:cNvPr id="208" name="Shape 208"/>
          <p:cNvSpPr txBox="1"/>
          <p:nvPr>
            <p:ph idx="1" type="body"/>
          </p:nvPr>
        </p:nvSpPr>
        <p:spPr>
          <a:xfrm>
            <a:off x="197075" y="3471525"/>
            <a:ext cx="7311900" cy="1182300"/>
          </a:xfrm>
          <a:prstGeom prst="rect">
            <a:avLst/>
          </a:prstGeom>
        </p:spPr>
        <p:txBody>
          <a:bodyPr anchorCtr="0" anchor="t" bIns="91425" lIns="91425" rIns="91425" wrap="square" tIns="91425">
            <a:noAutofit/>
          </a:bodyPr>
          <a:lstStyle/>
          <a:p>
            <a:pPr indent="-342900" lvl="0" marL="457200" rtl="0">
              <a:spcBef>
                <a:spcPts val="0"/>
              </a:spcBef>
              <a:spcAft>
                <a:spcPts val="0"/>
              </a:spcAft>
              <a:buSzPts val="1800"/>
              <a:buChar char="●"/>
            </a:pPr>
            <a:r>
              <a:rPr lang="en"/>
              <a:t>Thermal drying, achieve &gt; 90% dry solids content (DS) in sludge</a:t>
            </a:r>
          </a:p>
          <a:p>
            <a:pPr indent="-342900" lvl="0" marL="457200" rtl="0">
              <a:spcBef>
                <a:spcPts val="0"/>
              </a:spcBef>
              <a:spcAft>
                <a:spcPts val="0"/>
              </a:spcAft>
              <a:buSzPts val="1800"/>
              <a:buChar char="●"/>
            </a:pPr>
            <a:r>
              <a:rPr lang="en"/>
              <a:t>However, requires high amount of energy and expensive</a:t>
            </a:r>
          </a:p>
          <a:p>
            <a:pPr indent="-342900" lvl="0" marL="457200" rtl="0">
              <a:spcBef>
                <a:spcPts val="0"/>
              </a:spcBef>
              <a:buSzPts val="1800"/>
              <a:buChar char="●"/>
            </a:pPr>
            <a:r>
              <a:rPr lang="en"/>
              <a:t>A greenhouse solar dryer (GSD) can be a cost-effective substitute</a:t>
            </a:r>
          </a:p>
        </p:txBody>
      </p:sp>
      <p:pic>
        <p:nvPicPr>
          <p:cNvPr id="209" name="Shape 209"/>
          <p:cNvPicPr preferRelativeResize="0"/>
          <p:nvPr/>
        </p:nvPicPr>
        <p:blipFill>
          <a:blip r:embed="rId4">
            <a:alphaModFix/>
          </a:blip>
          <a:stretch>
            <a:fillRect/>
          </a:stretch>
        </p:blipFill>
        <p:spPr>
          <a:xfrm>
            <a:off x="1118500" y="1127250"/>
            <a:ext cx="2979774" cy="2234825"/>
          </a:xfrm>
          <a:prstGeom prst="rect">
            <a:avLst/>
          </a:prstGeom>
          <a:noFill/>
          <a:ln>
            <a:noFill/>
          </a:ln>
          <a:effectLst>
            <a:outerShdw blurRad="57150" rotWithShape="0" algn="bl" dir="5400000" dist="19050">
              <a:srgbClr val="000000">
                <a:alpha val="50000"/>
              </a:srgbClr>
            </a:outerShdw>
          </a:effectLst>
        </p:spPr>
      </p:pic>
      <p:sp>
        <p:nvSpPr>
          <p:cNvPr id="210" name="Shape 210"/>
          <p:cNvSpPr txBox="1"/>
          <p:nvPr>
            <p:ph idx="12" type="sldNum"/>
          </p:nvPr>
        </p:nvSpPr>
        <p:spPr>
          <a:xfrm>
            <a:off x="8460431" y="4651190"/>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t>‹#›</a:t>
            </a:fld>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4" name="Shape 214"/>
        <p:cNvGrpSpPr/>
        <p:nvPr/>
      </p:nvGrpSpPr>
      <p:grpSpPr>
        <a:xfrm>
          <a:off x="0" y="0"/>
          <a:ext cx="0" cy="0"/>
          <a:chOff x="0" y="0"/>
          <a:chExt cx="0" cy="0"/>
        </a:xfrm>
      </p:grpSpPr>
      <p:sp>
        <p:nvSpPr>
          <p:cNvPr id="215" name="Shape 215"/>
          <p:cNvSpPr txBox="1"/>
          <p:nvPr>
            <p:ph type="title"/>
          </p:nvPr>
        </p:nvSpPr>
        <p:spPr>
          <a:xfrm>
            <a:off x="311700" y="410000"/>
            <a:ext cx="8520600" cy="607800"/>
          </a:xfrm>
          <a:prstGeom prst="rect">
            <a:avLst/>
          </a:prstGeom>
        </p:spPr>
        <p:txBody>
          <a:bodyPr anchorCtr="0" anchor="t" bIns="91425" lIns="91425" rIns="91425" wrap="square" tIns="91425">
            <a:noAutofit/>
          </a:bodyPr>
          <a:lstStyle/>
          <a:p>
            <a:pPr indent="0" lvl="0" marL="0" rtl="0">
              <a:spcBef>
                <a:spcPts val="0"/>
              </a:spcBef>
              <a:buNone/>
            </a:pPr>
            <a:r>
              <a:rPr lang="en"/>
              <a:t>Solar Drying Bed for Sewage Sludge</a:t>
            </a:r>
          </a:p>
        </p:txBody>
      </p:sp>
      <p:pic>
        <p:nvPicPr>
          <p:cNvPr id="216" name="Shape 216"/>
          <p:cNvPicPr preferRelativeResize="0"/>
          <p:nvPr/>
        </p:nvPicPr>
        <p:blipFill>
          <a:blip r:embed="rId3">
            <a:alphaModFix/>
          </a:blip>
          <a:stretch>
            <a:fillRect/>
          </a:stretch>
        </p:blipFill>
        <p:spPr>
          <a:xfrm>
            <a:off x="459950" y="1328299"/>
            <a:ext cx="8224100" cy="999825"/>
          </a:xfrm>
          <a:prstGeom prst="rect">
            <a:avLst/>
          </a:prstGeom>
          <a:noFill/>
          <a:ln>
            <a:noFill/>
          </a:ln>
        </p:spPr>
      </p:pic>
      <p:pic>
        <p:nvPicPr>
          <p:cNvPr id="217" name="Shape 217"/>
          <p:cNvPicPr preferRelativeResize="0"/>
          <p:nvPr/>
        </p:nvPicPr>
        <p:blipFill>
          <a:blip r:embed="rId4">
            <a:alphaModFix/>
          </a:blip>
          <a:stretch>
            <a:fillRect/>
          </a:stretch>
        </p:blipFill>
        <p:spPr>
          <a:xfrm>
            <a:off x="1010050" y="2328124"/>
            <a:ext cx="4600323" cy="2510575"/>
          </a:xfrm>
          <a:prstGeom prst="rect">
            <a:avLst/>
          </a:prstGeom>
          <a:noFill/>
          <a:ln>
            <a:noFill/>
          </a:ln>
        </p:spPr>
      </p:pic>
      <p:pic>
        <p:nvPicPr>
          <p:cNvPr id="218" name="Shape 218"/>
          <p:cNvPicPr preferRelativeResize="0"/>
          <p:nvPr/>
        </p:nvPicPr>
        <p:blipFill>
          <a:blip r:embed="rId5">
            <a:alphaModFix/>
          </a:blip>
          <a:stretch>
            <a:fillRect/>
          </a:stretch>
        </p:blipFill>
        <p:spPr>
          <a:xfrm>
            <a:off x="5927825" y="2465650"/>
            <a:ext cx="1993750" cy="1192975"/>
          </a:xfrm>
          <a:prstGeom prst="rect">
            <a:avLst/>
          </a:prstGeom>
          <a:noFill/>
          <a:ln>
            <a:noFill/>
          </a:ln>
        </p:spPr>
      </p:pic>
      <p:sp>
        <p:nvSpPr>
          <p:cNvPr id="219" name="Shape 219"/>
          <p:cNvSpPr txBox="1"/>
          <p:nvPr>
            <p:ph idx="12" type="sldNum"/>
          </p:nvPr>
        </p:nvSpPr>
        <p:spPr>
          <a:xfrm>
            <a:off x="8460431" y="4651190"/>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t>‹#›</a:t>
            </a:fld>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3" name="Shape 223"/>
        <p:cNvGrpSpPr/>
        <p:nvPr/>
      </p:nvGrpSpPr>
      <p:grpSpPr>
        <a:xfrm>
          <a:off x="0" y="0"/>
          <a:ext cx="0" cy="0"/>
          <a:chOff x="0" y="0"/>
          <a:chExt cx="0" cy="0"/>
        </a:xfrm>
      </p:grpSpPr>
      <p:sp>
        <p:nvSpPr>
          <p:cNvPr id="224" name="Shape 224"/>
          <p:cNvSpPr txBox="1"/>
          <p:nvPr>
            <p:ph type="title"/>
          </p:nvPr>
        </p:nvSpPr>
        <p:spPr>
          <a:xfrm>
            <a:off x="311700" y="410000"/>
            <a:ext cx="8520600" cy="607800"/>
          </a:xfrm>
          <a:prstGeom prst="rect">
            <a:avLst/>
          </a:prstGeom>
        </p:spPr>
        <p:txBody>
          <a:bodyPr anchorCtr="0" anchor="t" bIns="91425" lIns="91425" rIns="91425" wrap="square" tIns="91425">
            <a:noAutofit/>
          </a:bodyPr>
          <a:lstStyle/>
          <a:p>
            <a:pPr indent="0" lvl="0" marL="0" rtl="0">
              <a:spcBef>
                <a:spcPts val="0"/>
              </a:spcBef>
              <a:buNone/>
            </a:pPr>
            <a:r>
              <a:rPr lang="en"/>
              <a:t>Solar Drying Bed for Sewage Sludge</a:t>
            </a:r>
          </a:p>
        </p:txBody>
      </p:sp>
      <p:sp>
        <p:nvSpPr>
          <p:cNvPr id="225" name="Shape 225"/>
          <p:cNvSpPr txBox="1"/>
          <p:nvPr>
            <p:ph idx="1" type="body"/>
          </p:nvPr>
        </p:nvSpPr>
        <p:spPr>
          <a:xfrm>
            <a:off x="559250" y="3499000"/>
            <a:ext cx="6372000" cy="1182300"/>
          </a:xfrm>
          <a:prstGeom prst="rect">
            <a:avLst/>
          </a:prstGeom>
        </p:spPr>
        <p:txBody>
          <a:bodyPr anchorCtr="0" anchor="t" bIns="91425" lIns="91425" rIns="91425" wrap="square" tIns="91425">
            <a:noAutofit/>
          </a:bodyPr>
          <a:lstStyle/>
          <a:p>
            <a:pPr indent="-342900" lvl="0" marL="457200" rtl="0">
              <a:spcBef>
                <a:spcPts val="0"/>
              </a:spcBef>
              <a:buSzPts val="1800"/>
              <a:buChar char="●"/>
            </a:pPr>
            <a:r>
              <a:rPr lang="en"/>
              <a:t>As a reference for the AguaClara team to calculate stuffs related to </a:t>
            </a:r>
            <a:r>
              <a:rPr lang="en" u="sng"/>
              <a:t>Alum-Fluoride combined solids</a:t>
            </a:r>
            <a:r>
              <a:rPr lang="en"/>
              <a:t> separation process</a:t>
            </a:r>
          </a:p>
        </p:txBody>
      </p:sp>
      <p:pic>
        <p:nvPicPr>
          <p:cNvPr id="226" name="Shape 226"/>
          <p:cNvPicPr preferRelativeResize="0"/>
          <p:nvPr/>
        </p:nvPicPr>
        <p:blipFill rotWithShape="1">
          <a:blip r:embed="rId3">
            <a:alphaModFix/>
          </a:blip>
          <a:srcRect b="29098" l="0" r="0" t="0"/>
          <a:stretch/>
        </p:blipFill>
        <p:spPr>
          <a:xfrm>
            <a:off x="311700" y="1017800"/>
            <a:ext cx="6159456" cy="2481199"/>
          </a:xfrm>
          <a:prstGeom prst="rect">
            <a:avLst/>
          </a:prstGeom>
          <a:noFill/>
          <a:ln>
            <a:noFill/>
          </a:ln>
        </p:spPr>
      </p:pic>
      <p:sp>
        <p:nvSpPr>
          <p:cNvPr id="227" name="Shape 227"/>
          <p:cNvSpPr txBox="1"/>
          <p:nvPr>
            <p:ph idx="12" type="sldNum"/>
          </p:nvPr>
        </p:nvSpPr>
        <p:spPr>
          <a:xfrm>
            <a:off x="8460431" y="4651190"/>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t>‹#›</a:t>
            </a:fld>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1" name="Shape 231"/>
        <p:cNvGrpSpPr/>
        <p:nvPr/>
      </p:nvGrpSpPr>
      <p:grpSpPr>
        <a:xfrm>
          <a:off x="0" y="0"/>
          <a:ext cx="0" cy="0"/>
          <a:chOff x="0" y="0"/>
          <a:chExt cx="0" cy="0"/>
        </a:xfrm>
      </p:grpSpPr>
      <p:sp>
        <p:nvSpPr>
          <p:cNvPr id="232" name="Shape 232"/>
          <p:cNvSpPr txBox="1"/>
          <p:nvPr>
            <p:ph type="title"/>
          </p:nvPr>
        </p:nvSpPr>
        <p:spPr>
          <a:xfrm>
            <a:off x="311700" y="410000"/>
            <a:ext cx="8520600" cy="607800"/>
          </a:xfrm>
          <a:prstGeom prst="rect">
            <a:avLst/>
          </a:prstGeom>
        </p:spPr>
        <p:txBody>
          <a:bodyPr anchorCtr="0" anchor="t" bIns="91425" lIns="91425" rIns="91425" wrap="square" tIns="91425">
            <a:noAutofit/>
          </a:bodyPr>
          <a:lstStyle/>
          <a:p>
            <a:pPr indent="0" lvl="0" marL="0" rtl="0">
              <a:spcBef>
                <a:spcPts val="0"/>
              </a:spcBef>
              <a:buNone/>
            </a:pPr>
            <a:r>
              <a:rPr lang="en"/>
              <a:t>Solar Drying Bed for Sewage Sludge</a:t>
            </a:r>
          </a:p>
        </p:txBody>
      </p:sp>
      <p:sp>
        <p:nvSpPr>
          <p:cNvPr id="233" name="Shape 233"/>
          <p:cNvSpPr txBox="1"/>
          <p:nvPr>
            <p:ph idx="1" type="body"/>
          </p:nvPr>
        </p:nvSpPr>
        <p:spPr>
          <a:xfrm>
            <a:off x="559250" y="3499000"/>
            <a:ext cx="6372000" cy="1182300"/>
          </a:xfrm>
          <a:prstGeom prst="rect">
            <a:avLst/>
          </a:prstGeom>
        </p:spPr>
        <p:txBody>
          <a:bodyPr anchorCtr="0" anchor="t" bIns="91425" lIns="91425" rIns="91425" wrap="square" tIns="91425">
            <a:noAutofit/>
          </a:bodyPr>
          <a:lstStyle/>
          <a:p>
            <a:pPr indent="-342900" lvl="0" marL="457200" rtl="0">
              <a:spcBef>
                <a:spcPts val="0"/>
              </a:spcBef>
              <a:buSzPts val="1800"/>
              <a:buChar char="●"/>
            </a:pPr>
            <a:r>
              <a:rPr lang="en"/>
              <a:t>As a reference for the AguaClara team to calculate stuffs related to </a:t>
            </a:r>
            <a:r>
              <a:rPr lang="en" u="sng"/>
              <a:t>Alum-Fluoride combined solids</a:t>
            </a:r>
            <a:r>
              <a:rPr lang="en"/>
              <a:t> separation process</a:t>
            </a:r>
          </a:p>
        </p:txBody>
      </p:sp>
      <p:pic>
        <p:nvPicPr>
          <p:cNvPr id="234" name="Shape 234"/>
          <p:cNvPicPr preferRelativeResize="0"/>
          <p:nvPr/>
        </p:nvPicPr>
        <p:blipFill rotWithShape="1">
          <a:blip r:embed="rId3">
            <a:alphaModFix/>
          </a:blip>
          <a:srcRect b="29098" l="0" r="0" t="0"/>
          <a:stretch/>
        </p:blipFill>
        <p:spPr>
          <a:xfrm>
            <a:off x="311700" y="1017800"/>
            <a:ext cx="6159456" cy="2481199"/>
          </a:xfrm>
          <a:prstGeom prst="rect">
            <a:avLst/>
          </a:prstGeom>
          <a:noFill/>
          <a:ln>
            <a:noFill/>
          </a:ln>
        </p:spPr>
      </p:pic>
      <p:sp>
        <p:nvSpPr>
          <p:cNvPr id="235" name="Shape 235"/>
          <p:cNvSpPr txBox="1"/>
          <p:nvPr>
            <p:ph idx="12" type="sldNum"/>
          </p:nvPr>
        </p:nvSpPr>
        <p:spPr>
          <a:xfrm>
            <a:off x="8460431" y="4651190"/>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t>‹#›</a:t>
            </a:fld>
          </a:p>
        </p:txBody>
      </p:sp>
      <p:pic>
        <p:nvPicPr>
          <p:cNvPr id="236" name="Shape 236"/>
          <p:cNvPicPr preferRelativeResize="0"/>
          <p:nvPr/>
        </p:nvPicPr>
        <p:blipFill>
          <a:blip r:embed="rId4">
            <a:alphaModFix/>
          </a:blip>
          <a:stretch>
            <a:fillRect/>
          </a:stretch>
        </p:blipFill>
        <p:spPr>
          <a:xfrm>
            <a:off x="2079523" y="1187550"/>
            <a:ext cx="6752766" cy="1488300"/>
          </a:xfrm>
          <a:prstGeom prst="rect">
            <a:avLst/>
          </a:prstGeom>
          <a:noFill/>
          <a:ln>
            <a:noFill/>
          </a:ln>
        </p:spPr>
      </p:pic>
      <p:sp>
        <p:nvSpPr>
          <p:cNvPr id="237" name="Shape 237"/>
          <p:cNvSpPr/>
          <p:nvPr/>
        </p:nvSpPr>
        <p:spPr>
          <a:xfrm>
            <a:off x="5203950" y="2420550"/>
            <a:ext cx="1502400" cy="302400"/>
          </a:xfrm>
          <a:prstGeom prst="ellipse">
            <a:avLst/>
          </a:prstGeom>
          <a:noFill/>
          <a:ln cap="flat" cmpd="sng" w="28575">
            <a:solidFill>
              <a:srgbClr val="FF0000"/>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238" name="Shape 238"/>
          <p:cNvSpPr/>
          <p:nvPr/>
        </p:nvSpPr>
        <p:spPr>
          <a:xfrm>
            <a:off x="7549025" y="2373450"/>
            <a:ext cx="1283400" cy="302400"/>
          </a:xfrm>
          <a:prstGeom prst="ellipse">
            <a:avLst/>
          </a:prstGeom>
          <a:noFill/>
          <a:ln cap="flat" cmpd="sng" w="28575">
            <a:solidFill>
              <a:srgbClr val="FF0000"/>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 name="Shape 90"/>
        <p:cNvGrpSpPr/>
        <p:nvPr/>
      </p:nvGrpSpPr>
      <p:grpSpPr>
        <a:xfrm>
          <a:off x="0" y="0"/>
          <a:ext cx="0" cy="0"/>
          <a:chOff x="0" y="0"/>
          <a:chExt cx="0" cy="0"/>
        </a:xfrm>
      </p:grpSpPr>
      <p:sp>
        <p:nvSpPr>
          <p:cNvPr id="91" name="Shape 91"/>
          <p:cNvSpPr txBox="1"/>
          <p:nvPr>
            <p:ph type="title"/>
          </p:nvPr>
        </p:nvSpPr>
        <p:spPr>
          <a:xfrm>
            <a:off x="311700" y="410000"/>
            <a:ext cx="8520600" cy="607800"/>
          </a:xfrm>
          <a:prstGeom prst="rect">
            <a:avLst/>
          </a:prstGeom>
        </p:spPr>
        <p:txBody>
          <a:bodyPr anchorCtr="0" anchor="t" bIns="91425" lIns="91425" rIns="91425" wrap="square" tIns="91425">
            <a:noAutofit/>
          </a:bodyPr>
          <a:lstStyle/>
          <a:p>
            <a:pPr indent="0" lvl="0" marL="0">
              <a:spcBef>
                <a:spcPts val="0"/>
              </a:spcBef>
              <a:buNone/>
            </a:pPr>
            <a:r>
              <a:rPr lang="en"/>
              <a:t>Goals</a:t>
            </a:r>
          </a:p>
        </p:txBody>
      </p:sp>
      <p:sp>
        <p:nvSpPr>
          <p:cNvPr id="92" name="Shape 92"/>
          <p:cNvSpPr txBox="1"/>
          <p:nvPr>
            <p:ph idx="1" type="body"/>
          </p:nvPr>
        </p:nvSpPr>
        <p:spPr>
          <a:xfrm>
            <a:off x="228275" y="1541700"/>
            <a:ext cx="3999900" cy="3339000"/>
          </a:xfrm>
          <a:prstGeom prst="rect">
            <a:avLst/>
          </a:prstGeom>
        </p:spPr>
        <p:txBody>
          <a:bodyPr anchorCtr="0" anchor="t" bIns="91425" lIns="91425" rIns="91425" wrap="square" tIns="91425">
            <a:noAutofit/>
          </a:bodyPr>
          <a:lstStyle/>
          <a:p>
            <a:pPr indent="0" lvl="0" marL="0">
              <a:spcBef>
                <a:spcPts val="0"/>
              </a:spcBef>
              <a:buNone/>
            </a:pPr>
            <a:r>
              <a:rPr lang="en" sz="2200">
                <a:solidFill>
                  <a:srgbClr val="0B5394"/>
                </a:solidFill>
              </a:rPr>
              <a:t>Fluoride Removal</a:t>
            </a:r>
          </a:p>
          <a:p>
            <a:pPr indent="-342900" lvl="0" marL="457200" rtl="0">
              <a:spcBef>
                <a:spcPts val="0"/>
              </a:spcBef>
              <a:spcAft>
                <a:spcPts val="0"/>
              </a:spcAft>
              <a:buClr>
                <a:srgbClr val="0B5394"/>
              </a:buClr>
              <a:buSzPts val="1800"/>
              <a:buChar char="●"/>
            </a:pPr>
            <a:r>
              <a:rPr lang="en" sz="1800">
                <a:solidFill>
                  <a:srgbClr val="0B5394"/>
                </a:solidFill>
              </a:rPr>
              <a:t>Nalgonda Technique</a:t>
            </a:r>
          </a:p>
          <a:p>
            <a:pPr indent="-342900" lvl="0" marL="457200">
              <a:spcBef>
                <a:spcPts val="0"/>
              </a:spcBef>
              <a:buClr>
                <a:srgbClr val="0B5394"/>
              </a:buClr>
              <a:buSzPts val="1800"/>
              <a:buChar char="●"/>
            </a:pPr>
            <a:r>
              <a:rPr lang="en" sz="1800">
                <a:solidFill>
                  <a:srgbClr val="0B5394"/>
                </a:solidFill>
              </a:rPr>
              <a:t>AguaClara Research Team</a:t>
            </a:r>
          </a:p>
        </p:txBody>
      </p:sp>
      <p:sp>
        <p:nvSpPr>
          <p:cNvPr id="93" name="Shape 93"/>
          <p:cNvSpPr txBox="1"/>
          <p:nvPr>
            <p:ph idx="2" type="body"/>
          </p:nvPr>
        </p:nvSpPr>
        <p:spPr>
          <a:xfrm>
            <a:off x="4971400" y="1541725"/>
            <a:ext cx="3999900" cy="3339000"/>
          </a:xfrm>
          <a:prstGeom prst="rect">
            <a:avLst/>
          </a:prstGeom>
        </p:spPr>
        <p:txBody>
          <a:bodyPr anchorCtr="0" anchor="t" bIns="91425" lIns="91425" rIns="91425" wrap="square" tIns="91425">
            <a:noAutofit/>
          </a:bodyPr>
          <a:lstStyle/>
          <a:p>
            <a:pPr indent="0" lvl="0" marL="0">
              <a:spcBef>
                <a:spcPts val="0"/>
              </a:spcBef>
              <a:buNone/>
            </a:pPr>
            <a:r>
              <a:rPr lang="en" sz="2200">
                <a:solidFill>
                  <a:srgbClr val="0B5394"/>
                </a:solidFill>
              </a:rPr>
              <a:t>Waste Stream Treatment </a:t>
            </a:r>
          </a:p>
          <a:p>
            <a:pPr indent="-342900" lvl="0" marL="457200" rtl="0">
              <a:spcBef>
                <a:spcPts val="0"/>
              </a:spcBef>
              <a:spcAft>
                <a:spcPts val="0"/>
              </a:spcAft>
              <a:buClr>
                <a:srgbClr val="0B5394"/>
              </a:buClr>
              <a:buSzPts val="1800"/>
              <a:buChar char="●"/>
            </a:pPr>
            <a:r>
              <a:rPr lang="en" sz="1800">
                <a:solidFill>
                  <a:srgbClr val="0B5394"/>
                </a:solidFill>
              </a:rPr>
              <a:t>Waste Reduction </a:t>
            </a:r>
          </a:p>
          <a:p>
            <a:pPr indent="-342900" lvl="0" marL="457200" rtl="0">
              <a:spcBef>
                <a:spcPts val="0"/>
              </a:spcBef>
              <a:buClr>
                <a:srgbClr val="0B5394"/>
              </a:buClr>
              <a:buSzPts val="1800"/>
              <a:buChar char="●"/>
            </a:pPr>
            <a:r>
              <a:rPr lang="en" sz="1800">
                <a:solidFill>
                  <a:srgbClr val="0B5394"/>
                </a:solidFill>
              </a:rPr>
              <a:t>Residual Treatment</a:t>
            </a:r>
          </a:p>
          <a:p>
            <a:pPr indent="0" lvl="0" marL="0">
              <a:spcBef>
                <a:spcPts val="0"/>
              </a:spcBef>
              <a:buNone/>
            </a:pPr>
            <a:r>
              <a:t/>
            </a:r>
            <a:endParaRPr sz="2200">
              <a:solidFill>
                <a:srgbClr val="0B5394"/>
              </a:solidFill>
            </a:endParaRPr>
          </a:p>
        </p:txBody>
      </p:sp>
      <p:pic>
        <p:nvPicPr>
          <p:cNvPr id="94" name="Shape 94"/>
          <p:cNvPicPr preferRelativeResize="0"/>
          <p:nvPr/>
        </p:nvPicPr>
        <p:blipFill>
          <a:blip r:embed="rId3">
            <a:alphaModFix/>
          </a:blip>
          <a:stretch>
            <a:fillRect/>
          </a:stretch>
        </p:blipFill>
        <p:spPr>
          <a:xfrm>
            <a:off x="228275" y="3020813"/>
            <a:ext cx="3200400" cy="714375"/>
          </a:xfrm>
          <a:prstGeom prst="rect">
            <a:avLst/>
          </a:prstGeom>
          <a:noFill/>
          <a:ln>
            <a:noFill/>
          </a:ln>
        </p:spPr>
      </p:pic>
      <p:sp>
        <p:nvSpPr>
          <p:cNvPr id="95" name="Shape 95"/>
          <p:cNvSpPr/>
          <p:nvPr/>
        </p:nvSpPr>
        <p:spPr>
          <a:xfrm>
            <a:off x="3816113" y="2267850"/>
            <a:ext cx="917400" cy="607800"/>
          </a:xfrm>
          <a:prstGeom prst="rightArrow">
            <a:avLst>
              <a:gd fmla="val 50000" name="adj1"/>
              <a:gd fmla="val 50000" name="adj2"/>
            </a:avLst>
          </a:prstGeom>
          <a:solidFill>
            <a:srgbClr val="6D9EEB"/>
          </a:solidFill>
          <a:ln cap="flat" cmpd="sng" w="9525">
            <a:solidFill>
              <a:srgbClr val="1C4587"/>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96" name="Shape 96"/>
          <p:cNvSpPr txBox="1"/>
          <p:nvPr>
            <p:ph idx="12" type="sldNum"/>
          </p:nvPr>
        </p:nvSpPr>
        <p:spPr>
          <a:xfrm>
            <a:off x="8460431" y="4651190"/>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t>‹#›</a:t>
            </a:fld>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2" name="Shape 242"/>
        <p:cNvGrpSpPr/>
        <p:nvPr/>
      </p:nvGrpSpPr>
      <p:grpSpPr>
        <a:xfrm>
          <a:off x="0" y="0"/>
          <a:ext cx="0" cy="0"/>
          <a:chOff x="0" y="0"/>
          <a:chExt cx="0" cy="0"/>
        </a:xfrm>
      </p:grpSpPr>
      <p:sp>
        <p:nvSpPr>
          <p:cNvPr id="243" name="Shape 243"/>
          <p:cNvSpPr txBox="1"/>
          <p:nvPr>
            <p:ph type="title"/>
          </p:nvPr>
        </p:nvSpPr>
        <p:spPr>
          <a:xfrm>
            <a:off x="311700" y="410000"/>
            <a:ext cx="8520600" cy="607800"/>
          </a:xfrm>
          <a:prstGeom prst="rect">
            <a:avLst/>
          </a:prstGeom>
        </p:spPr>
        <p:txBody>
          <a:bodyPr anchorCtr="0" anchor="t" bIns="91425" lIns="91425" rIns="91425" wrap="square" tIns="91425">
            <a:noAutofit/>
          </a:bodyPr>
          <a:lstStyle/>
          <a:p>
            <a:pPr indent="0" lvl="0" marL="0">
              <a:spcBef>
                <a:spcPts val="0"/>
              </a:spcBef>
              <a:buNone/>
            </a:pPr>
            <a:r>
              <a:rPr lang="en"/>
              <a:t>Conclusion &amp; Recommendations </a:t>
            </a:r>
          </a:p>
        </p:txBody>
      </p:sp>
      <p:sp>
        <p:nvSpPr>
          <p:cNvPr id="244" name="Shape 244"/>
          <p:cNvSpPr txBox="1"/>
          <p:nvPr>
            <p:ph idx="1" type="body"/>
          </p:nvPr>
        </p:nvSpPr>
        <p:spPr>
          <a:xfrm>
            <a:off x="311700" y="1229875"/>
            <a:ext cx="8520600" cy="3339000"/>
          </a:xfrm>
          <a:prstGeom prst="rect">
            <a:avLst/>
          </a:prstGeom>
        </p:spPr>
        <p:txBody>
          <a:bodyPr anchorCtr="0" anchor="t" bIns="91425" lIns="91425" rIns="91425" wrap="square" tIns="91425">
            <a:noAutofit/>
          </a:bodyPr>
          <a:lstStyle/>
          <a:p>
            <a:pPr indent="-342900" lvl="0" marL="457200" rtl="0">
              <a:spcBef>
                <a:spcPts val="0"/>
              </a:spcBef>
              <a:spcAft>
                <a:spcPts val="0"/>
              </a:spcAft>
              <a:buSzPts val="1800"/>
              <a:buChar char="●"/>
            </a:pPr>
            <a:r>
              <a:rPr lang="en"/>
              <a:t>Recycle the wastewater collected from the sedimentation tanks </a:t>
            </a:r>
          </a:p>
          <a:p>
            <a:pPr indent="-342900" lvl="0" marL="457200" rtl="0">
              <a:spcBef>
                <a:spcPts val="0"/>
              </a:spcBef>
              <a:spcAft>
                <a:spcPts val="0"/>
              </a:spcAft>
              <a:buSzPts val="1800"/>
              <a:buChar char="●"/>
            </a:pPr>
            <a:r>
              <a:rPr lang="en"/>
              <a:t>Recover the coagulant from the sludge by acidification - Requires </a:t>
            </a:r>
            <a:r>
              <a:rPr b="1" lang="en"/>
              <a:t>research </a:t>
            </a:r>
            <a:r>
              <a:rPr lang="en"/>
              <a:t>to determine how much Aluminium can be recovered! </a:t>
            </a:r>
          </a:p>
          <a:p>
            <a:pPr indent="-342900" lvl="0" marL="457200">
              <a:spcBef>
                <a:spcPts val="0"/>
              </a:spcBef>
              <a:buSzPts val="1800"/>
              <a:buChar char="●"/>
            </a:pPr>
            <a:r>
              <a:rPr lang="en"/>
              <a:t>Solar Dry the remaining residuals which can then be landfilled.</a:t>
            </a:r>
            <a:r>
              <a:rPr lang="en"/>
              <a:t> </a:t>
            </a:r>
          </a:p>
        </p:txBody>
      </p:sp>
      <p:sp>
        <p:nvSpPr>
          <p:cNvPr id="245" name="Shape 245"/>
          <p:cNvSpPr txBox="1"/>
          <p:nvPr>
            <p:ph idx="12" type="sldNum"/>
          </p:nvPr>
        </p:nvSpPr>
        <p:spPr>
          <a:xfrm>
            <a:off x="8460431" y="4651190"/>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t>‹#›</a:t>
            </a:fld>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9" name="Shape 249"/>
        <p:cNvGrpSpPr/>
        <p:nvPr/>
      </p:nvGrpSpPr>
      <p:grpSpPr>
        <a:xfrm>
          <a:off x="0" y="0"/>
          <a:ext cx="0" cy="0"/>
          <a:chOff x="0" y="0"/>
          <a:chExt cx="0" cy="0"/>
        </a:xfrm>
      </p:grpSpPr>
      <p:sp>
        <p:nvSpPr>
          <p:cNvPr id="250" name="Shape 250"/>
          <p:cNvSpPr txBox="1"/>
          <p:nvPr>
            <p:ph type="title"/>
          </p:nvPr>
        </p:nvSpPr>
        <p:spPr>
          <a:xfrm>
            <a:off x="311700" y="410000"/>
            <a:ext cx="8520600" cy="607800"/>
          </a:xfrm>
          <a:prstGeom prst="rect">
            <a:avLst/>
          </a:prstGeom>
        </p:spPr>
        <p:txBody>
          <a:bodyPr anchorCtr="0" anchor="t" bIns="91425" lIns="91425" rIns="91425" wrap="square" tIns="91425">
            <a:noAutofit/>
          </a:bodyPr>
          <a:lstStyle/>
          <a:p>
            <a:pPr indent="0" lvl="0" marL="0">
              <a:spcBef>
                <a:spcPts val="0"/>
              </a:spcBef>
              <a:buNone/>
            </a:pPr>
            <a:r>
              <a:rPr lang="en"/>
              <a:t>Questions? </a:t>
            </a:r>
          </a:p>
        </p:txBody>
      </p:sp>
      <p:pic>
        <p:nvPicPr>
          <p:cNvPr id="251" name="Shape 251"/>
          <p:cNvPicPr preferRelativeResize="0"/>
          <p:nvPr/>
        </p:nvPicPr>
        <p:blipFill>
          <a:blip r:embed="rId3">
            <a:alphaModFix/>
          </a:blip>
          <a:stretch>
            <a:fillRect/>
          </a:stretch>
        </p:blipFill>
        <p:spPr>
          <a:xfrm>
            <a:off x="1706325" y="1114875"/>
            <a:ext cx="5731352" cy="3820902"/>
          </a:xfrm>
          <a:prstGeom prst="rect">
            <a:avLst/>
          </a:prstGeom>
          <a:noFill/>
          <a:ln>
            <a:noFill/>
          </a:ln>
        </p:spPr>
      </p:pic>
      <p:sp>
        <p:nvSpPr>
          <p:cNvPr id="252" name="Shape 252"/>
          <p:cNvSpPr txBox="1"/>
          <p:nvPr>
            <p:ph idx="12" type="sldNum"/>
          </p:nvPr>
        </p:nvSpPr>
        <p:spPr>
          <a:xfrm>
            <a:off x="8460431" y="4651190"/>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t>‹#›</a:t>
            </a:fld>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0" name="Shape 100"/>
        <p:cNvGrpSpPr/>
        <p:nvPr/>
      </p:nvGrpSpPr>
      <p:grpSpPr>
        <a:xfrm>
          <a:off x="0" y="0"/>
          <a:ext cx="0" cy="0"/>
          <a:chOff x="0" y="0"/>
          <a:chExt cx="0" cy="0"/>
        </a:xfrm>
      </p:grpSpPr>
      <p:sp>
        <p:nvSpPr>
          <p:cNvPr id="101" name="Shape 101"/>
          <p:cNvSpPr txBox="1"/>
          <p:nvPr>
            <p:ph type="title"/>
          </p:nvPr>
        </p:nvSpPr>
        <p:spPr>
          <a:xfrm>
            <a:off x="311700" y="410000"/>
            <a:ext cx="8520600" cy="607800"/>
          </a:xfrm>
          <a:prstGeom prst="rect">
            <a:avLst/>
          </a:prstGeom>
        </p:spPr>
        <p:txBody>
          <a:bodyPr anchorCtr="0" anchor="t" bIns="91425" lIns="91425" rIns="91425" wrap="square" tIns="91425">
            <a:noAutofit/>
          </a:bodyPr>
          <a:lstStyle/>
          <a:p>
            <a:pPr indent="0" lvl="0" marL="0">
              <a:spcBef>
                <a:spcPts val="0"/>
              </a:spcBef>
              <a:buNone/>
            </a:pPr>
            <a:r>
              <a:rPr lang="en"/>
              <a:t>Fluoride Removal - Nalgonda Technique</a:t>
            </a:r>
          </a:p>
        </p:txBody>
      </p:sp>
      <p:sp>
        <p:nvSpPr>
          <p:cNvPr id="102" name="Shape 102"/>
          <p:cNvSpPr txBox="1"/>
          <p:nvPr>
            <p:ph idx="1" type="body"/>
          </p:nvPr>
        </p:nvSpPr>
        <p:spPr>
          <a:xfrm>
            <a:off x="3008600" y="1167300"/>
            <a:ext cx="6235800" cy="3339000"/>
          </a:xfrm>
          <a:prstGeom prst="rect">
            <a:avLst/>
          </a:prstGeom>
        </p:spPr>
        <p:txBody>
          <a:bodyPr anchorCtr="0" anchor="t" bIns="91425" lIns="91425" rIns="91425" wrap="square" tIns="91425">
            <a:noAutofit/>
          </a:bodyPr>
          <a:lstStyle/>
          <a:p>
            <a:pPr indent="0" lvl="0" marL="0" rtl="0">
              <a:spcBef>
                <a:spcPts val="0"/>
              </a:spcBef>
              <a:buNone/>
            </a:pPr>
            <a:r>
              <a:rPr b="1" lang="en"/>
              <a:t>The Good</a:t>
            </a:r>
            <a:br>
              <a:rPr lang="en"/>
            </a:br>
            <a:r>
              <a:rPr lang="en"/>
              <a:t>- Simple POU method of Fluoride Treatment</a:t>
            </a:r>
            <a:br>
              <a:rPr lang="en"/>
            </a:br>
            <a:r>
              <a:rPr lang="en"/>
              <a:t>- Low cost treatment</a:t>
            </a:r>
          </a:p>
          <a:p>
            <a:pPr indent="0" lvl="0" marL="0" rtl="0">
              <a:spcBef>
                <a:spcPts val="0"/>
              </a:spcBef>
              <a:buNone/>
            </a:pPr>
            <a:r>
              <a:rPr b="1" lang="en"/>
              <a:t>The Bad</a:t>
            </a:r>
            <a:br>
              <a:rPr b="1" lang="en"/>
            </a:br>
            <a:r>
              <a:rPr lang="en"/>
              <a:t>- Large amounts of Alum required</a:t>
            </a:r>
            <a:br>
              <a:rPr lang="en"/>
            </a:br>
            <a:r>
              <a:rPr lang="en"/>
              <a:t>- Difficult to regulate the pH using lime</a:t>
            </a:r>
            <a:br>
              <a:rPr lang="en"/>
            </a:br>
            <a:r>
              <a:rPr lang="en"/>
              <a:t>- </a:t>
            </a:r>
            <a:r>
              <a:rPr b="1" lang="en"/>
              <a:t>Sludge generated in the 1st bucket has high concentration of Fluoride with no treatment method</a:t>
            </a:r>
          </a:p>
        </p:txBody>
      </p:sp>
      <p:pic>
        <p:nvPicPr>
          <p:cNvPr id="103" name="Shape 103"/>
          <p:cNvPicPr preferRelativeResize="0"/>
          <p:nvPr/>
        </p:nvPicPr>
        <p:blipFill>
          <a:blip r:embed="rId3">
            <a:alphaModFix/>
          </a:blip>
          <a:stretch>
            <a:fillRect/>
          </a:stretch>
        </p:blipFill>
        <p:spPr>
          <a:xfrm>
            <a:off x="311700" y="1167300"/>
            <a:ext cx="2532425" cy="3464150"/>
          </a:xfrm>
          <a:prstGeom prst="rect">
            <a:avLst/>
          </a:prstGeom>
          <a:noFill/>
          <a:ln>
            <a:noFill/>
          </a:ln>
        </p:spPr>
      </p:pic>
      <p:sp>
        <p:nvSpPr>
          <p:cNvPr id="104" name="Shape 104"/>
          <p:cNvSpPr txBox="1"/>
          <p:nvPr>
            <p:ph idx="12" type="sldNum"/>
          </p:nvPr>
        </p:nvSpPr>
        <p:spPr>
          <a:xfrm>
            <a:off x="8460431" y="4651190"/>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t>‹#›</a:t>
            </a:fld>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 name="Shape 108"/>
        <p:cNvGrpSpPr/>
        <p:nvPr/>
      </p:nvGrpSpPr>
      <p:grpSpPr>
        <a:xfrm>
          <a:off x="0" y="0"/>
          <a:ext cx="0" cy="0"/>
          <a:chOff x="0" y="0"/>
          <a:chExt cx="0" cy="0"/>
        </a:xfrm>
      </p:grpSpPr>
      <p:sp>
        <p:nvSpPr>
          <p:cNvPr id="109" name="Shape 109"/>
          <p:cNvSpPr txBox="1"/>
          <p:nvPr>
            <p:ph type="title"/>
          </p:nvPr>
        </p:nvSpPr>
        <p:spPr>
          <a:xfrm>
            <a:off x="311700" y="410000"/>
            <a:ext cx="8520600" cy="607800"/>
          </a:xfrm>
          <a:prstGeom prst="rect">
            <a:avLst/>
          </a:prstGeom>
        </p:spPr>
        <p:txBody>
          <a:bodyPr anchorCtr="0" anchor="t" bIns="91425" lIns="91425" rIns="91425" wrap="square" tIns="91425">
            <a:noAutofit/>
          </a:bodyPr>
          <a:lstStyle/>
          <a:p>
            <a:pPr indent="0" lvl="0" marL="0">
              <a:spcBef>
                <a:spcPts val="0"/>
              </a:spcBef>
              <a:buNone/>
            </a:pPr>
            <a:r>
              <a:rPr lang="en"/>
              <a:t>Fluoride Removal - AguaClara </a:t>
            </a:r>
          </a:p>
        </p:txBody>
      </p:sp>
      <p:sp>
        <p:nvSpPr>
          <p:cNvPr id="110" name="Shape 110"/>
          <p:cNvSpPr txBox="1"/>
          <p:nvPr>
            <p:ph idx="1" type="body"/>
          </p:nvPr>
        </p:nvSpPr>
        <p:spPr>
          <a:xfrm>
            <a:off x="783900" y="3212375"/>
            <a:ext cx="7027500" cy="810000"/>
          </a:xfrm>
          <a:prstGeom prst="rect">
            <a:avLst/>
          </a:prstGeom>
        </p:spPr>
        <p:txBody>
          <a:bodyPr anchorCtr="0" anchor="t" bIns="91425" lIns="91425" rIns="91425" wrap="square" tIns="91425">
            <a:noAutofit/>
          </a:bodyPr>
          <a:lstStyle/>
          <a:p>
            <a:pPr indent="-342900" lvl="0" marL="457200" rtl="0">
              <a:spcBef>
                <a:spcPts val="0"/>
              </a:spcBef>
              <a:buClr>
                <a:srgbClr val="000000"/>
              </a:buClr>
              <a:buSzPts val="1800"/>
              <a:buChar char="●"/>
            </a:pPr>
            <a:r>
              <a:rPr lang="en">
                <a:solidFill>
                  <a:srgbClr val="000000"/>
                </a:solidFill>
              </a:rPr>
              <a:t>a two-stage coagulation flocculation sedimentation process</a:t>
            </a:r>
          </a:p>
        </p:txBody>
      </p:sp>
      <p:pic>
        <p:nvPicPr>
          <p:cNvPr id="111" name="Shape 111"/>
          <p:cNvPicPr preferRelativeResize="0"/>
          <p:nvPr/>
        </p:nvPicPr>
        <p:blipFill>
          <a:blip r:embed="rId3">
            <a:alphaModFix/>
          </a:blip>
          <a:stretch>
            <a:fillRect/>
          </a:stretch>
        </p:blipFill>
        <p:spPr>
          <a:xfrm>
            <a:off x="311700" y="1432563"/>
            <a:ext cx="8520600" cy="1434916"/>
          </a:xfrm>
          <a:prstGeom prst="rect">
            <a:avLst/>
          </a:prstGeom>
          <a:noFill/>
          <a:ln>
            <a:noFill/>
          </a:ln>
        </p:spPr>
      </p:pic>
      <p:sp>
        <p:nvSpPr>
          <p:cNvPr id="112" name="Shape 112"/>
          <p:cNvSpPr txBox="1"/>
          <p:nvPr>
            <p:ph idx="12" type="sldNum"/>
          </p:nvPr>
        </p:nvSpPr>
        <p:spPr>
          <a:xfrm>
            <a:off x="8460431" y="4651190"/>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t>‹#›</a:t>
            </a:fld>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6" name="Shape 116"/>
        <p:cNvGrpSpPr/>
        <p:nvPr/>
      </p:nvGrpSpPr>
      <p:grpSpPr>
        <a:xfrm>
          <a:off x="0" y="0"/>
          <a:ext cx="0" cy="0"/>
          <a:chOff x="0" y="0"/>
          <a:chExt cx="0" cy="0"/>
        </a:xfrm>
      </p:grpSpPr>
      <p:sp>
        <p:nvSpPr>
          <p:cNvPr id="117" name="Shape 117"/>
          <p:cNvSpPr txBox="1"/>
          <p:nvPr>
            <p:ph type="title"/>
          </p:nvPr>
        </p:nvSpPr>
        <p:spPr>
          <a:xfrm>
            <a:off x="311700" y="410000"/>
            <a:ext cx="8520600" cy="607800"/>
          </a:xfrm>
          <a:prstGeom prst="rect">
            <a:avLst/>
          </a:prstGeom>
        </p:spPr>
        <p:txBody>
          <a:bodyPr anchorCtr="0" anchor="t" bIns="91425" lIns="91425" rIns="91425" wrap="square" tIns="91425">
            <a:noAutofit/>
          </a:bodyPr>
          <a:lstStyle/>
          <a:p>
            <a:pPr indent="0" lvl="0" marL="0" rtl="0">
              <a:spcBef>
                <a:spcPts val="0"/>
              </a:spcBef>
              <a:buNone/>
            </a:pPr>
            <a:r>
              <a:rPr lang="en"/>
              <a:t>Fluoride Removal - AguaClara </a:t>
            </a:r>
          </a:p>
        </p:txBody>
      </p:sp>
      <p:sp>
        <p:nvSpPr>
          <p:cNvPr id="118" name="Shape 118"/>
          <p:cNvSpPr txBox="1"/>
          <p:nvPr>
            <p:ph idx="1" type="body"/>
          </p:nvPr>
        </p:nvSpPr>
        <p:spPr>
          <a:xfrm>
            <a:off x="5001350" y="3059975"/>
            <a:ext cx="2851500" cy="607800"/>
          </a:xfrm>
          <a:prstGeom prst="rect">
            <a:avLst/>
          </a:prstGeom>
        </p:spPr>
        <p:txBody>
          <a:bodyPr anchorCtr="0" anchor="t" bIns="91425" lIns="91425" rIns="91425" wrap="square" tIns="91425">
            <a:noAutofit/>
          </a:bodyPr>
          <a:lstStyle/>
          <a:p>
            <a:pPr indent="-342900" lvl="0" marL="457200" rtl="0">
              <a:spcBef>
                <a:spcPts val="0"/>
              </a:spcBef>
              <a:buClr>
                <a:srgbClr val="000000"/>
              </a:buClr>
              <a:buSzPts val="1800"/>
              <a:buChar char="●"/>
            </a:pPr>
            <a:r>
              <a:rPr lang="en">
                <a:solidFill>
                  <a:srgbClr val="000000"/>
                </a:solidFill>
              </a:rPr>
              <a:t>bench scale setup</a:t>
            </a:r>
          </a:p>
        </p:txBody>
      </p:sp>
      <p:pic>
        <p:nvPicPr>
          <p:cNvPr id="119" name="Shape 119"/>
          <p:cNvPicPr preferRelativeResize="0"/>
          <p:nvPr/>
        </p:nvPicPr>
        <p:blipFill>
          <a:blip r:embed="rId3">
            <a:alphaModFix/>
          </a:blip>
          <a:stretch>
            <a:fillRect/>
          </a:stretch>
        </p:blipFill>
        <p:spPr>
          <a:xfrm>
            <a:off x="713250" y="1160725"/>
            <a:ext cx="4466875" cy="3350151"/>
          </a:xfrm>
          <a:prstGeom prst="rect">
            <a:avLst/>
          </a:prstGeom>
          <a:noFill/>
          <a:ln>
            <a:noFill/>
          </a:ln>
        </p:spPr>
      </p:pic>
      <p:sp>
        <p:nvSpPr>
          <p:cNvPr id="120" name="Shape 120"/>
          <p:cNvSpPr txBox="1"/>
          <p:nvPr>
            <p:ph idx="12" type="sldNum"/>
          </p:nvPr>
        </p:nvSpPr>
        <p:spPr>
          <a:xfrm>
            <a:off x="8460431" y="4651190"/>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t>‹#›</a:t>
            </a:fld>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4" name="Shape 124"/>
        <p:cNvGrpSpPr/>
        <p:nvPr/>
      </p:nvGrpSpPr>
      <p:grpSpPr>
        <a:xfrm>
          <a:off x="0" y="0"/>
          <a:ext cx="0" cy="0"/>
          <a:chOff x="0" y="0"/>
          <a:chExt cx="0" cy="0"/>
        </a:xfrm>
      </p:grpSpPr>
      <p:sp>
        <p:nvSpPr>
          <p:cNvPr id="125" name="Shape 125"/>
          <p:cNvSpPr txBox="1"/>
          <p:nvPr>
            <p:ph type="title"/>
          </p:nvPr>
        </p:nvSpPr>
        <p:spPr>
          <a:xfrm>
            <a:off x="311700" y="410000"/>
            <a:ext cx="8520600" cy="607800"/>
          </a:xfrm>
          <a:prstGeom prst="rect">
            <a:avLst/>
          </a:prstGeom>
        </p:spPr>
        <p:txBody>
          <a:bodyPr anchorCtr="0" anchor="t" bIns="91425" lIns="91425" rIns="91425" wrap="square" tIns="91425">
            <a:noAutofit/>
          </a:bodyPr>
          <a:lstStyle/>
          <a:p>
            <a:pPr indent="0" lvl="0" marL="0" rtl="0">
              <a:spcBef>
                <a:spcPts val="0"/>
              </a:spcBef>
              <a:buNone/>
            </a:pPr>
            <a:r>
              <a:rPr lang="en"/>
              <a:t>Fluoride Removal - AguaClara </a:t>
            </a:r>
          </a:p>
        </p:txBody>
      </p:sp>
      <p:pic>
        <p:nvPicPr>
          <p:cNvPr id="126" name="Shape 126"/>
          <p:cNvPicPr preferRelativeResize="0"/>
          <p:nvPr/>
        </p:nvPicPr>
        <p:blipFill>
          <a:blip r:embed="rId3">
            <a:alphaModFix/>
          </a:blip>
          <a:stretch>
            <a:fillRect/>
          </a:stretch>
        </p:blipFill>
        <p:spPr>
          <a:xfrm>
            <a:off x="311700" y="1170200"/>
            <a:ext cx="5444925" cy="3469750"/>
          </a:xfrm>
          <a:prstGeom prst="rect">
            <a:avLst/>
          </a:prstGeom>
          <a:noFill/>
          <a:ln>
            <a:noFill/>
          </a:ln>
        </p:spPr>
      </p:pic>
      <p:sp>
        <p:nvSpPr>
          <p:cNvPr id="127" name="Shape 127"/>
          <p:cNvSpPr txBox="1"/>
          <p:nvPr>
            <p:ph idx="1" type="body"/>
          </p:nvPr>
        </p:nvSpPr>
        <p:spPr>
          <a:xfrm>
            <a:off x="5909025" y="1409650"/>
            <a:ext cx="3017700" cy="2391600"/>
          </a:xfrm>
          <a:prstGeom prst="rect">
            <a:avLst/>
          </a:prstGeom>
        </p:spPr>
        <p:txBody>
          <a:bodyPr anchorCtr="0" anchor="t" bIns="91425" lIns="91425" rIns="91425" wrap="square" tIns="91425">
            <a:noAutofit/>
          </a:bodyPr>
          <a:lstStyle/>
          <a:p>
            <a:pPr indent="-342900" lvl="0" marL="457200" rtl="0">
              <a:spcBef>
                <a:spcPts val="0"/>
              </a:spcBef>
              <a:spcAft>
                <a:spcPts val="0"/>
              </a:spcAft>
              <a:buClr>
                <a:srgbClr val="000000"/>
              </a:buClr>
              <a:buSzPts val="1800"/>
              <a:buChar char="●"/>
            </a:pPr>
            <a:r>
              <a:rPr lang="en">
                <a:solidFill>
                  <a:srgbClr val="000000"/>
                </a:solidFill>
              </a:rPr>
              <a:t>use PACl more efficiently</a:t>
            </a:r>
          </a:p>
          <a:p>
            <a:pPr indent="-342900" lvl="0" marL="457200" rtl="0">
              <a:spcBef>
                <a:spcPts val="0"/>
              </a:spcBef>
              <a:spcAft>
                <a:spcPts val="0"/>
              </a:spcAft>
              <a:buClr>
                <a:srgbClr val="000000"/>
              </a:buClr>
              <a:buSzPts val="1800"/>
              <a:buChar char="●"/>
            </a:pPr>
            <a:r>
              <a:rPr lang="en">
                <a:solidFill>
                  <a:srgbClr val="000000"/>
                </a:solidFill>
              </a:rPr>
              <a:t>lower effluent F concentrations</a:t>
            </a:r>
          </a:p>
          <a:p>
            <a:pPr indent="-342900" lvl="0" marL="457200" rtl="0">
              <a:spcBef>
                <a:spcPts val="0"/>
              </a:spcBef>
              <a:buClr>
                <a:srgbClr val="000000"/>
              </a:buClr>
              <a:buSzPts val="1800"/>
              <a:buChar char="●"/>
            </a:pPr>
            <a:r>
              <a:rPr lang="en">
                <a:solidFill>
                  <a:srgbClr val="000000"/>
                </a:solidFill>
              </a:rPr>
              <a:t>Langmuir isotherm observed</a:t>
            </a:r>
          </a:p>
        </p:txBody>
      </p:sp>
      <p:sp>
        <p:nvSpPr>
          <p:cNvPr id="128" name="Shape 128"/>
          <p:cNvSpPr txBox="1"/>
          <p:nvPr>
            <p:ph idx="12" type="sldNum"/>
          </p:nvPr>
        </p:nvSpPr>
        <p:spPr>
          <a:xfrm>
            <a:off x="8460431" y="4651190"/>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t>‹#›</a:t>
            </a:fld>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2" name="Shape 132"/>
        <p:cNvGrpSpPr/>
        <p:nvPr/>
      </p:nvGrpSpPr>
      <p:grpSpPr>
        <a:xfrm>
          <a:off x="0" y="0"/>
          <a:ext cx="0" cy="0"/>
          <a:chOff x="0" y="0"/>
          <a:chExt cx="0" cy="0"/>
        </a:xfrm>
      </p:grpSpPr>
      <p:sp>
        <p:nvSpPr>
          <p:cNvPr id="133" name="Shape 133"/>
          <p:cNvSpPr txBox="1"/>
          <p:nvPr>
            <p:ph type="title"/>
          </p:nvPr>
        </p:nvSpPr>
        <p:spPr>
          <a:xfrm>
            <a:off x="311700" y="100925"/>
            <a:ext cx="8191800" cy="666300"/>
          </a:xfrm>
          <a:prstGeom prst="rect">
            <a:avLst/>
          </a:prstGeom>
        </p:spPr>
        <p:txBody>
          <a:bodyPr anchorCtr="0" anchor="b" bIns="91425" lIns="91425" rIns="91425" wrap="square" tIns="91425">
            <a:noAutofit/>
          </a:bodyPr>
          <a:lstStyle/>
          <a:p>
            <a:pPr indent="0" lvl="0" marL="0" rtl="0">
              <a:spcBef>
                <a:spcPts val="0"/>
              </a:spcBef>
              <a:buNone/>
            </a:pPr>
            <a:r>
              <a:rPr lang="en" sz="3000"/>
              <a:t>Experimental Analysis</a:t>
            </a:r>
          </a:p>
        </p:txBody>
      </p:sp>
      <p:pic>
        <p:nvPicPr>
          <p:cNvPr id="134" name="Shape 134"/>
          <p:cNvPicPr preferRelativeResize="0"/>
          <p:nvPr/>
        </p:nvPicPr>
        <p:blipFill>
          <a:blip r:embed="rId3">
            <a:alphaModFix/>
          </a:blip>
          <a:stretch>
            <a:fillRect/>
          </a:stretch>
        </p:blipFill>
        <p:spPr>
          <a:xfrm rot="-5400000">
            <a:off x="4980248" y="1368834"/>
            <a:ext cx="3468105" cy="2405826"/>
          </a:xfrm>
          <a:prstGeom prst="rect">
            <a:avLst/>
          </a:prstGeom>
          <a:noFill/>
          <a:ln>
            <a:noFill/>
          </a:ln>
        </p:spPr>
      </p:pic>
      <p:pic>
        <p:nvPicPr>
          <p:cNvPr id="135" name="Shape 135"/>
          <p:cNvPicPr preferRelativeResize="0"/>
          <p:nvPr/>
        </p:nvPicPr>
        <p:blipFill>
          <a:blip r:embed="rId4">
            <a:alphaModFix/>
          </a:blip>
          <a:stretch>
            <a:fillRect/>
          </a:stretch>
        </p:blipFill>
        <p:spPr>
          <a:xfrm>
            <a:off x="388375" y="1217775"/>
            <a:ext cx="4284675" cy="1502250"/>
          </a:xfrm>
          <a:prstGeom prst="rect">
            <a:avLst/>
          </a:prstGeom>
          <a:noFill/>
          <a:ln>
            <a:noFill/>
          </a:ln>
        </p:spPr>
      </p:pic>
      <p:sp>
        <p:nvSpPr>
          <p:cNvPr id="136" name="Shape 136"/>
          <p:cNvSpPr txBox="1"/>
          <p:nvPr>
            <p:ph idx="12" type="sldNum"/>
          </p:nvPr>
        </p:nvSpPr>
        <p:spPr>
          <a:xfrm>
            <a:off x="8460431" y="4651190"/>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t>‹#›</a:t>
            </a:fld>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0" name="Shape 140"/>
        <p:cNvGrpSpPr/>
        <p:nvPr/>
      </p:nvGrpSpPr>
      <p:grpSpPr>
        <a:xfrm>
          <a:off x="0" y="0"/>
          <a:ext cx="0" cy="0"/>
          <a:chOff x="0" y="0"/>
          <a:chExt cx="0" cy="0"/>
        </a:xfrm>
      </p:grpSpPr>
      <p:sp>
        <p:nvSpPr>
          <p:cNvPr id="141" name="Shape 141"/>
          <p:cNvSpPr txBox="1"/>
          <p:nvPr>
            <p:ph type="title"/>
          </p:nvPr>
        </p:nvSpPr>
        <p:spPr>
          <a:xfrm>
            <a:off x="311700" y="179075"/>
            <a:ext cx="4256400" cy="755700"/>
          </a:xfrm>
          <a:prstGeom prst="rect">
            <a:avLst/>
          </a:prstGeom>
        </p:spPr>
        <p:txBody>
          <a:bodyPr anchorCtr="0" anchor="b" bIns="91425" lIns="91425" rIns="91425" wrap="square" tIns="91425">
            <a:noAutofit/>
          </a:bodyPr>
          <a:lstStyle/>
          <a:p>
            <a:pPr indent="0" lvl="0" marL="0">
              <a:spcBef>
                <a:spcPts val="0"/>
              </a:spcBef>
              <a:buNone/>
            </a:pPr>
            <a:r>
              <a:rPr lang="en" sz="3000"/>
              <a:t>Experimental Analysis</a:t>
            </a:r>
          </a:p>
        </p:txBody>
      </p:sp>
      <p:pic>
        <p:nvPicPr>
          <p:cNvPr id="142" name="Shape 142"/>
          <p:cNvPicPr preferRelativeResize="0"/>
          <p:nvPr/>
        </p:nvPicPr>
        <p:blipFill>
          <a:blip r:embed="rId3">
            <a:alphaModFix/>
          </a:blip>
          <a:stretch>
            <a:fillRect/>
          </a:stretch>
        </p:blipFill>
        <p:spPr>
          <a:xfrm>
            <a:off x="3329700" y="1087200"/>
            <a:ext cx="4705350" cy="1847850"/>
          </a:xfrm>
          <a:prstGeom prst="rect">
            <a:avLst/>
          </a:prstGeom>
          <a:noFill/>
          <a:ln>
            <a:noFill/>
          </a:ln>
        </p:spPr>
      </p:pic>
      <p:sp>
        <p:nvSpPr>
          <p:cNvPr id="143" name="Shape 143"/>
          <p:cNvSpPr txBox="1"/>
          <p:nvPr/>
        </p:nvSpPr>
        <p:spPr>
          <a:xfrm>
            <a:off x="3050325" y="3233025"/>
            <a:ext cx="5695200" cy="1505400"/>
          </a:xfrm>
          <a:prstGeom prst="rect">
            <a:avLst/>
          </a:prstGeom>
          <a:noFill/>
          <a:ln>
            <a:noFill/>
          </a:ln>
        </p:spPr>
        <p:txBody>
          <a:bodyPr anchorCtr="0" anchor="t" bIns="91425" lIns="91425" rIns="91425" wrap="square" tIns="91425">
            <a:noAutofit/>
          </a:bodyPr>
          <a:lstStyle/>
          <a:p>
            <a:pPr indent="0" lvl="0" marL="0">
              <a:spcBef>
                <a:spcPts val="0"/>
              </a:spcBef>
              <a:buNone/>
            </a:pPr>
            <a:r>
              <a:rPr lang="en"/>
              <a:t>The ratio of effluent volume to total volume is 0.8611 dimensionless</a:t>
            </a:r>
          </a:p>
          <a:p>
            <a:pPr indent="0" lvl="0" marL="0">
              <a:spcBef>
                <a:spcPts val="0"/>
              </a:spcBef>
              <a:buNone/>
            </a:pPr>
            <a:br>
              <a:rPr lang="en"/>
            </a:br>
            <a:r>
              <a:rPr lang="en"/>
              <a:t>The ratio of waste water volume(recycle) to total volume is 0.1347 dimensionless</a:t>
            </a:r>
          </a:p>
          <a:p>
            <a:pPr indent="0" lvl="0" marL="0">
              <a:spcBef>
                <a:spcPts val="0"/>
              </a:spcBef>
              <a:buNone/>
            </a:pPr>
            <a:br>
              <a:rPr lang="en"/>
            </a:br>
            <a:r>
              <a:rPr lang="en"/>
              <a:t>The PAC concentration of the sludge 6 gram / liter</a:t>
            </a:r>
            <a:br>
              <a:rPr lang="en"/>
            </a:br>
          </a:p>
          <a:p>
            <a:pPr indent="0" lvl="0" marL="0">
              <a:spcBef>
                <a:spcPts val="0"/>
              </a:spcBef>
              <a:buNone/>
            </a:pPr>
            <a:r>
              <a:t/>
            </a:r>
            <a:endParaRPr/>
          </a:p>
        </p:txBody>
      </p:sp>
      <p:pic>
        <p:nvPicPr>
          <p:cNvPr id="144" name="Shape 144"/>
          <p:cNvPicPr preferRelativeResize="0"/>
          <p:nvPr/>
        </p:nvPicPr>
        <p:blipFill>
          <a:blip r:embed="rId4">
            <a:alphaModFix/>
          </a:blip>
          <a:stretch>
            <a:fillRect/>
          </a:stretch>
        </p:blipFill>
        <p:spPr>
          <a:xfrm rot="-5400000">
            <a:off x="-8725" y="1592363"/>
            <a:ext cx="3482277" cy="1958775"/>
          </a:xfrm>
          <a:prstGeom prst="rect">
            <a:avLst/>
          </a:prstGeom>
          <a:noFill/>
          <a:ln>
            <a:noFill/>
          </a:ln>
        </p:spPr>
      </p:pic>
      <p:sp>
        <p:nvSpPr>
          <p:cNvPr id="145" name="Shape 145"/>
          <p:cNvSpPr txBox="1"/>
          <p:nvPr>
            <p:ph idx="12" type="sldNum"/>
          </p:nvPr>
        </p:nvSpPr>
        <p:spPr>
          <a:xfrm>
            <a:off x="8460431" y="4651190"/>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t>‹#›</a:t>
            </a:fld>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9" name="Shape 149"/>
        <p:cNvGrpSpPr/>
        <p:nvPr/>
      </p:nvGrpSpPr>
      <p:grpSpPr>
        <a:xfrm>
          <a:off x="0" y="0"/>
          <a:ext cx="0" cy="0"/>
          <a:chOff x="0" y="0"/>
          <a:chExt cx="0" cy="0"/>
        </a:xfrm>
      </p:grpSpPr>
      <p:sp>
        <p:nvSpPr>
          <p:cNvPr id="150" name="Shape 150"/>
          <p:cNvSpPr txBox="1"/>
          <p:nvPr>
            <p:ph type="title"/>
          </p:nvPr>
        </p:nvSpPr>
        <p:spPr>
          <a:xfrm>
            <a:off x="-42625" y="260800"/>
            <a:ext cx="9144000" cy="607800"/>
          </a:xfrm>
          <a:prstGeom prst="rect">
            <a:avLst/>
          </a:prstGeom>
        </p:spPr>
        <p:txBody>
          <a:bodyPr anchorCtr="0" anchor="t" bIns="91425" lIns="91425" rIns="91425" wrap="square" tIns="91425">
            <a:noAutofit/>
          </a:bodyPr>
          <a:lstStyle/>
          <a:p>
            <a:pPr indent="0" lvl="0" marL="0">
              <a:spcBef>
                <a:spcPts val="0"/>
              </a:spcBef>
              <a:buNone/>
            </a:pPr>
            <a:r>
              <a:rPr lang="en"/>
              <a:t>1 L/s Plant Design Inputs and Calculated </a:t>
            </a:r>
            <a:r>
              <a:rPr lang="en"/>
              <a:t>Flow Rates</a:t>
            </a:r>
            <a:r>
              <a:rPr lang="en"/>
              <a:t> </a:t>
            </a:r>
          </a:p>
        </p:txBody>
      </p:sp>
      <p:sp>
        <p:nvSpPr>
          <p:cNvPr id="151" name="Shape 151"/>
          <p:cNvSpPr txBox="1"/>
          <p:nvPr>
            <p:ph idx="12" type="sldNum"/>
          </p:nvPr>
        </p:nvSpPr>
        <p:spPr>
          <a:xfrm>
            <a:off x="8460431" y="4651190"/>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t>‹#›</a:t>
            </a:fld>
          </a:p>
        </p:txBody>
      </p:sp>
      <p:pic>
        <p:nvPicPr>
          <p:cNvPr id="152" name="Shape 152"/>
          <p:cNvPicPr preferRelativeResize="0"/>
          <p:nvPr/>
        </p:nvPicPr>
        <p:blipFill>
          <a:blip r:embed="rId3">
            <a:alphaModFix/>
          </a:blip>
          <a:stretch>
            <a:fillRect/>
          </a:stretch>
        </p:blipFill>
        <p:spPr>
          <a:xfrm>
            <a:off x="152400" y="1170200"/>
            <a:ext cx="6467475" cy="27336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Geometric">
  <a:themeElements>
    <a:clrScheme name="Geometric">
      <a:dk1>
        <a:srgbClr val="2A3990"/>
      </a:dk1>
      <a:lt1>
        <a:srgbClr val="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